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</a:t>
            </a:r>
            <a:r>
              <a:rPr lang="ru-RU" sz="4000" dirty="0" err="1" smtClean="0">
                <a:solidFill>
                  <a:srgbClr val="0070C0"/>
                </a:solidFill>
              </a:rPr>
              <a:t>Серёгово</a:t>
            </a:r>
            <a:r>
              <a:rPr lang="ru-RU" sz="4000" dirty="0" smtClean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 год – </a:t>
            </a:r>
            <a:r>
              <a:rPr lang="ru-RU" sz="21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21,8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                               2017 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78,2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2018 год – 18,3%                               2018 год – 81,7%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2019 год – </a:t>
            </a:r>
            <a:r>
              <a:rPr lang="ru-RU" sz="21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17,1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                               2019 год –</a:t>
            </a:r>
            <a:r>
              <a:rPr kumimoji="0" lang="ru-RU" sz="21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82,9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Серёгово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79736"/>
              </p:ext>
            </p:extLst>
          </p:nvPr>
        </p:nvGraphicFramePr>
        <p:xfrm>
          <a:off x="-36512" y="1916832"/>
          <a:ext cx="9013865" cy="5965145"/>
        </p:xfrm>
        <a:graphic>
          <a:graphicData uri="http://schemas.openxmlformats.org/drawingml/2006/table">
            <a:tbl>
              <a:tblPr/>
              <a:tblGrid>
                <a:gridCol w="5141218"/>
                <a:gridCol w="1247839"/>
                <a:gridCol w="1312404"/>
                <a:gridCol w="1312404"/>
              </a:tblGrid>
              <a:tr h="5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3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594,179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491,249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459,114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403,579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359,249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338,069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136,3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100,045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реализацию народных проектов в сфере сельского хозяйства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33,33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600" b="0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противопожарные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мероприяти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Серёгово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37746"/>
              </p:ext>
            </p:extLst>
          </p:nvPr>
        </p:nvGraphicFramePr>
        <p:xfrm>
          <a:off x="107505" y="1484784"/>
          <a:ext cx="8640961" cy="3782970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1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539,879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470,249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438,114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126,355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2 860,946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2 829,156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2 827,836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</a:t>
            </a:r>
            <a:r>
              <a:rPr lang="ru-RU" sz="2400" b="1" smtClean="0">
                <a:solidFill>
                  <a:srgbClr val="B31D48"/>
                </a:solidFill>
              </a:rPr>
              <a:t>развития </a:t>
            </a:r>
            <a:r>
              <a:rPr lang="ru-RU" sz="2400" b="1" smtClean="0">
                <a:solidFill>
                  <a:srgbClr val="B31D48"/>
                </a:solidFill>
              </a:rPr>
              <a:t>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  <a:r>
              <a:rPr lang="ru-RU" sz="2400" b="1" dirty="0" smtClean="0">
                <a:solidFill>
                  <a:srgbClr val="B31D48"/>
                </a:solidFill>
              </a:rPr>
              <a:t>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41070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2 844,866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2 812,556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2 811,236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699 чел. на 01.01.2016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2 860,946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2 829,156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4,05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2 827,836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4,05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- 16,08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</a:t>
                      </a:r>
                      <a:r>
                        <a:rPr lang="ru-RU" baseline="0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- 16,6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3396</TotalTime>
  <Words>602</Words>
  <Application>Microsoft Office PowerPoint</Application>
  <PresentationFormat>Экран (4:3)</PresentationFormat>
  <Paragraphs>231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Kislyakova</cp:lastModifiedBy>
  <cp:revision>262</cp:revision>
  <cp:lastPrinted>2016-01-27T07:32:03Z</cp:lastPrinted>
  <dcterms:created xsi:type="dcterms:W3CDTF">2014-01-31T09:07:24Z</dcterms:created>
  <dcterms:modified xsi:type="dcterms:W3CDTF">2016-11-17T07:04:43Z</dcterms:modified>
</cp:coreProperties>
</file>