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9B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BE1938BD-CEBB-409A-B886-01423C51B22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FEF75AD0-4ABC-4CED-A076-C58427652376}" type="parTrans" cxnId="{CAE30227-C7A3-4555-93B1-B14409B85064}">
      <dgm:prSet/>
      <dgm:spPr/>
    </dgm:pt>
    <dgm:pt modelId="{88D1F5DB-D5AA-4512-89CA-2652927519F6}" type="sibTrans" cxnId="{CAE30227-C7A3-4555-93B1-B14409B85064}">
      <dgm:prSet/>
      <dgm:spPr/>
    </dgm:pt>
    <dgm:pt modelId="{606CC499-BB53-47EF-B69F-72A6A47B04E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28CC43DA-53CF-46D0-AE83-C2BF5A98EC0C}" type="parTrans" cxnId="{2F70DE50-5EFA-4DE4-8DA2-AAB23B7DE36C}">
      <dgm:prSet/>
      <dgm:spPr/>
    </dgm:pt>
    <dgm:pt modelId="{5C39ACE9-8736-477C-A113-7349435F5AD5}" type="sibTrans" cxnId="{2F70DE50-5EFA-4DE4-8DA2-AAB23B7DE36C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3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B19095F-746D-4080-B0FD-7281191BA83E}" type="presOf" srcId="{BE1938BD-CEBB-409A-B886-01423C51B22E}" destId="{322CFEFD-4518-4BB0-BDCF-8849EDEBC7D5}" srcOrd="0" destOrd="1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CAE30227-C7A3-4555-93B1-B14409B85064}" srcId="{98CE632A-9F22-44D3-8FF7-1AE34BEEE7B1}" destId="{BE1938BD-CEBB-409A-B886-01423C51B22E}" srcOrd="1" destOrd="0" parTransId="{FEF75AD0-4ABC-4CED-A076-C58427652376}" sibTransId="{88D1F5DB-D5AA-4512-89CA-2652927519F6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67B75F36-5BD3-44DF-9A34-A589906974D3}" type="presOf" srcId="{606CC499-BB53-47EF-B69F-72A6A47B04E6}" destId="{DD1FF82A-8571-4949-9B53-8D3D55E4B826}" srcOrd="0" destOrd="1" presId="urn:microsoft.com/office/officeart/2005/8/layout/hList1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F70DE50-5EFA-4DE4-8DA2-AAB23B7DE36C}" srcId="{A8BCBA04-C4C1-471F-B3D5-DF4691525E22}" destId="{606CC499-BB53-47EF-B69F-72A6A47B04E6}" srcOrd="1" destOrd="0" parTransId="{28CC43DA-53CF-46D0-AE83-C2BF5A98EC0C}" sibTransId="{5C39ACE9-8736-477C-A113-7349435F5AD5}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3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171196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171196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37003" y="2150551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37003" y="2150551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«ШОШКА»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«Шошка»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281" y="260648"/>
            <a:ext cx="7138795" cy="1008112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91466"/>
              </p:ext>
            </p:extLst>
          </p:nvPr>
        </p:nvGraphicFramePr>
        <p:xfrm>
          <a:off x="1619672" y="1916832"/>
          <a:ext cx="6072336" cy="3888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2 485,41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2 449,19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2 448,92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</a:p>
                    <a:p>
                      <a:r>
                        <a:rPr lang="ru-RU" sz="1000" dirty="0" smtClean="0"/>
                        <a:t>в том числе на 1 жителя</a:t>
                      </a:r>
                    </a:p>
                    <a:p>
                      <a:r>
                        <a:rPr lang="ru-RU" sz="1000" dirty="0" smtClean="0"/>
                        <a:t>(389</a:t>
                      </a:r>
                      <a:r>
                        <a:rPr lang="ru-RU" sz="1000" baseline="0" dirty="0" smtClean="0"/>
                        <a:t> чел на 01.01.2016 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2 492,39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6,41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2 456,59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6,32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2 458,19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smtClean="0"/>
                        <a:t>6,32</a:t>
                      </a:r>
                      <a:endParaRPr lang="ru-RU" sz="10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-6,99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-7,41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-9,27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5838114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 бюджет сельского поселения «Шошка» принят на основе муниципальных программ (более </a:t>
            </a:r>
            <a:r>
              <a:rPr lang="ru-RU" sz="24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76525"/>
              </p:ext>
            </p:extLst>
          </p:nvPr>
        </p:nvGraphicFramePr>
        <p:xfrm>
          <a:off x="1259631" y="1772815"/>
          <a:ext cx="6768752" cy="3600728"/>
        </p:xfrm>
        <a:graphic>
          <a:graphicData uri="http://schemas.openxmlformats.org/drawingml/2006/table">
            <a:tbl>
              <a:tblPr/>
              <a:tblGrid>
                <a:gridCol w="2699966"/>
                <a:gridCol w="1356262"/>
                <a:gridCol w="1356262"/>
                <a:gridCol w="135626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536,00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488,00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426,90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44,10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580,10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498,80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437,70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10420"/>
              </p:ext>
            </p:extLst>
          </p:nvPr>
        </p:nvGraphicFramePr>
        <p:xfrm>
          <a:off x="179513" y="1484784"/>
          <a:ext cx="8568953" cy="3660752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направления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1 008,37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2 492,39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2 456,59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2 458,19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«Шошка»!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«Шошка»?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«Шошка»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2017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годов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59832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03637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5" y="4475431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37411" y="54812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</a:t>
            </a:r>
            <a:r>
              <a:rPr lang="ru-RU" sz="2400" b="1" dirty="0" smtClean="0">
                <a:solidFill>
                  <a:srgbClr val="B31D48"/>
                </a:solidFill>
              </a:rPr>
              <a:t>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2584</TotalTime>
  <Words>777</Words>
  <Application>Microsoft Office PowerPoint</Application>
  <PresentationFormat>Экран (4:3)</PresentationFormat>
  <Paragraphs>226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СЕЛЬСКОГО ПОСЕЛЕНИЯ «ШОШКА»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Podryadchikova</cp:lastModifiedBy>
  <cp:revision>212</cp:revision>
  <dcterms:created xsi:type="dcterms:W3CDTF">2014-01-31T09:07:24Z</dcterms:created>
  <dcterms:modified xsi:type="dcterms:W3CDTF">2016-11-16T12:34:07Z</dcterms:modified>
</cp:coreProperties>
</file>