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6669088" cy="98853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B3"/>
    <a:srgbClr val="43434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1142" y="-9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89938" cy="4942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3"/>
            <a:ext cx="2889938" cy="4942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616B9-6941-4DEB-B41B-E9F3A961D2CA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89383"/>
            <a:ext cx="2889938" cy="49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389383"/>
            <a:ext cx="2889938" cy="49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87913-36B3-48C9-8AB5-99448715CD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112461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889938" cy="4942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3"/>
            <a:ext cx="2889938" cy="4942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0F692-A923-4CDB-8F34-FB3E00DAEF9A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44688" y="742950"/>
            <a:ext cx="2779712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695548"/>
            <a:ext cx="5335270" cy="44484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9383"/>
            <a:ext cx="2889938" cy="49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389383"/>
            <a:ext cx="2889938" cy="49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BB0C7-ABF9-46B0-BDD4-11891019C4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310484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586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8994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450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5598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4979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9448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9626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764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961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838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793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359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9BD32-7015-4EEF-A621-54339BE47718}" type="datetimeFigureOut">
              <a:rPr lang="ru-RU" smtClean="0"/>
              <a:pPr/>
              <a:t>16.02.2015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247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-27384" y="6444208"/>
            <a:ext cx="2305891" cy="2699792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8920" y="1115616"/>
            <a:ext cx="3779721" cy="864097"/>
          </a:xfrm>
        </p:spPr>
        <p:txBody>
          <a:bodyPr>
            <a:noAutofit/>
          </a:bodyPr>
          <a:lstStyle/>
          <a:p>
            <a:pPr algn="l"/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24-25</a:t>
            </a:r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АПРЕЛЯ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708920" y="1259632"/>
            <a:ext cx="3888432" cy="50235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70000"/>
              </a:lnSpc>
            </a:pPr>
            <a:endParaRPr lang="ru-RU" sz="3400" b="1" dirty="0" smtClean="0">
              <a:solidFill>
                <a:srgbClr val="0066B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l">
              <a:lnSpc>
                <a:spcPct val="70000"/>
              </a:lnSpc>
            </a:pPr>
            <a:endParaRPr lang="ru-RU" sz="3400" b="1" dirty="0">
              <a:solidFill>
                <a:srgbClr val="0066B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l">
              <a:lnSpc>
                <a:spcPct val="70000"/>
              </a:lnSpc>
            </a:pPr>
            <a:endParaRPr lang="ru-RU" sz="3400" b="1" dirty="0" smtClean="0">
              <a:solidFill>
                <a:srgbClr val="0066B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l">
              <a:lnSpc>
                <a:spcPct val="70000"/>
              </a:lnSpc>
            </a:pPr>
            <a:r>
              <a:rPr lang="ru-RU" sz="2500" b="1" i="1" dirty="0" smtClean="0">
                <a:solidFill>
                  <a:srgbClr val="0066B3"/>
                </a:solidFill>
                <a:latin typeface="Arial Narrow" panose="020B0606020202030204" pitchFamily="34" charset="0"/>
              </a:rPr>
              <a:t>ВСЕРОССИЙСКАЯ АКЦИЯ</a:t>
            </a:r>
          </a:p>
          <a:p>
            <a:pPr algn="l">
              <a:lnSpc>
                <a:spcPct val="70000"/>
              </a:lnSpc>
            </a:pPr>
            <a:r>
              <a:rPr lang="ru-RU" sz="1200" b="1" dirty="0" smtClean="0">
                <a:solidFill>
                  <a:srgbClr val="0066B3"/>
                </a:solidFill>
                <a:latin typeface="Arial Narrow" panose="020B0606020202030204" pitchFamily="34" charset="0"/>
              </a:rPr>
              <a:t> </a:t>
            </a:r>
          </a:p>
          <a:p>
            <a:pPr algn="l">
              <a:lnSpc>
                <a:spcPct val="70000"/>
              </a:lnSpc>
            </a:pPr>
            <a:endParaRPr lang="ru-RU" sz="1800" b="1" dirty="0">
              <a:solidFill>
                <a:srgbClr val="0066B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l">
              <a:lnSpc>
                <a:spcPct val="70000"/>
              </a:lnSpc>
            </a:pPr>
            <a:r>
              <a:rPr lang="ru-RU" sz="5600" b="1" dirty="0" smtClean="0">
                <a:solidFill>
                  <a:srgbClr val="0066B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ДНИ</a:t>
            </a:r>
          </a:p>
          <a:p>
            <a:pPr algn="l">
              <a:lnSpc>
                <a:spcPct val="80000"/>
              </a:lnSpc>
            </a:pPr>
            <a:r>
              <a:rPr lang="ru-RU" sz="5600" b="1" dirty="0" smtClean="0">
                <a:solidFill>
                  <a:srgbClr val="0066B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ОТКРЫТЫХ </a:t>
            </a:r>
          </a:p>
          <a:p>
            <a:pPr algn="l">
              <a:lnSpc>
                <a:spcPct val="80000"/>
              </a:lnSpc>
            </a:pPr>
            <a:r>
              <a:rPr lang="ru-RU" sz="5600" b="1" dirty="0" smtClean="0">
                <a:solidFill>
                  <a:srgbClr val="0066B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ДВЕРЕЙ</a:t>
            </a:r>
          </a:p>
          <a:p>
            <a:pPr algn="l">
              <a:lnSpc>
                <a:spcPct val="80000"/>
              </a:lnSpc>
            </a:pPr>
            <a:endParaRPr lang="ru-RU" sz="1200" b="1" dirty="0" smtClean="0">
              <a:solidFill>
                <a:srgbClr val="0066B3"/>
              </a:solidFill>
              <a:latin typeface="Arial Narrow" panose="020B0606020202030204" pitchFamily="34" charset="0"/>
            </a:endParaRPr>
          </a:p>
          <a:p>
            <a:pPr algn="l"/>
            <a:r>
              <a:rPr lang="ru-RU" sz="2800" b="1" dirty="0" smtClean="0">
                <a:solidFill>
                  <a:srgbClr val="0066B3"/>
                </a:solidFill>
                <a:latin typeface="Arial Narrow" panose="020B0606020202030204" pitchFamily="34" charset="0"/>
              </a:rPr>
              <a:t>ПО ДЕКЛАРИРОВАНИЮ</a:t>
            </a:r>
          </a:p>
          <a:p>
            <a:pPr algn="l"/>
            <a:r>
              <a:rPr lang="ru-RU" sz="3200" b="1" dirty="0" smtClean="0">
                <a:solidFill>
                  <a:srgbClr val="0066B3"/>
                </a:solidFill>
                <a:latin typeface="Arial Narrow" panose="020B0606020202030204" pitchFamily="34" charset="0"/>
              </a:rPr>
              <a:t>ДОХОДОВ ГРАЖДАН</a:t>
            </a:r>
          </a:p>
          <a:p>
            <a:pPr algn="l">
              <a:lnSpc>
                <a:spcPct val="80000"/>
              </a:lnSpc>
            </a:pPr>
            <a:endParaRPr lang="ru-RU" sz="6000" b="1" dirty="0">
              <a:solidFill>
                <a:srgbClr val="0066B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241104" y="5868144"/>
            <a:ext cx="4616896" cy="13764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2 0 1 5</a:t>
            </a:r>
            <a:endParaRPr lang="ru-RU" sz="10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12" name="Рисунок 14" descr="C:\Users\panova_ea\Desktop\ФНС\Новая папка\word\jpg\1_razdel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654" t="3978" r="1913" b="4396"/>
          <a:stretch/>
        </p:blipFill>
        <p:spPr bwMode="auto">
          <a:xfrm>
            <a:off x="344587" y="6444208"/>
            <a:ext cx="1561947" cy="1600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86783" y="8356136"/>
            <a:ext cx="20775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WWW.NALOG.RU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78507" y="7596336"/>
            <a:ext cx="4579493" cy="1547664"/>
          </a:xfrm>
          <a:prstGeom prst="rect">
            <a:avLst/>
          </a:prstGeom>
          <a:noFill/>
          <a:ln>
            <a:solidFill>
              <a:srgbClr val="0066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400131" y="7013719"/>
            <a:ext cx="4468751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400" b="1" dirty="0" smtClean="0">
              <a:solidFill>
                <a:srgbClr val="0066B3"/>
              </a:solidFill>
              <a:latin typeface="Arial Narrow" panose="020B0606020202030204" pitchFamily="34" charset="0"/>
            </a:endParaRPr>
          </a:p>
          <a:p>
            <a:endParaRPr lang="ru-RU" sz="800" b="1" dirty="0">
              <a:solidFill>
                <a:srgbClr val="0066B3"/>
              </a:solidFill>
              <a:latin typeface="Arial Narrow" panose="020B0606020202030204" pitchFamily="34" charset="0"/>
            </a:endParaRPr>
          </a:p>
          <a:p>
            <a:r>
              <a:rPr lang="ru-RU" sz="500" b="1" dirty="0" smtClean="0">
                <a:solidFill>
                  <a:srgbClr val="0066B3"/>
                </a:solidFill>
                <a:latin typeface="Arial Narrow" panose="020B0606020202030204" pitchFamily="34" charset="0"/>
              </a:rPr>
              <a:t>  </a:t>
            </a:r>
          </a:p>
          <a:p>
            <a:endParaRPr lang="ru-RU" sz="900" b="1" dirty="0" smtClean="0">
              <a:solidFill>
                <a:srgbClr val="0066B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endParaRPr lang="ru-RU" sz="1000" b="1" dirty="0" smtClean="0">
              <a:solidFill>
                <a:srgbClr val="0066B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ctr"/>
            <a:r>
              <a:rPr lang="ru-RU" b="1" dirty="0" smtClean="0">
                <a:solidFill>
                  <a:srgbClr val="0066B3"/>
                </a:solidFill>
                <a:latin typeface="Arial Narrow" panose="020B0606020202030204" pitchFamily="34" charset="0"/>
              </a:rPr>
              <a:t>СПРАВОЧНАЯ  СЛУЖБА</a:t>
            </a:r>
          </a:p>
          <a:p>
            <a:pPr algn="ctr"/>
            <a:r>
              <a:rPr lang="ru-RU" sz="3200" b="1" dirty="0" smtClean="0">
                <a:solidFill>
                  <a:srgbClr val="0066B3"/>
                </a:solidFill>
                <a:latin typeface="Arial Narrow" panose="020B0606020202030204" pitchFamily="34" charset="0"/>
              </a:rPr>
              <a:t>8 </a:t>
            </a:r>
            <a:r>
              <a:rPr lang="ru-RU" sz="3200" b="1" smtClean="0">
                <a:solidFill>
                  <a:srgbClr val="0066B3"/>
                </a:solidFill>
                <a:latin typeface="Arial Narrow" panose="020B0606020202030204" pitchFamily="34" charset="0"/>
              </a:rPr>
              <a:t>(8212) 66-31-82            </a:t>
            </a:r>
            <a:endParaRPr lang="ru-RU" sz="3200" b="1" dirty="0">
              <a:solidFill>
                <a:srgbClr val="0066B3"/>
              </a:solidFill>
              <a:latin typeface="Arial Narrow" panose="020B0606020202030204" pitchFamily="34" charset="0"/>
            </a:endParaRPr>
          </a:p>
          <a:p>
            <a:pPr algn="ctr"/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F Din Text Cond Pro" panose="02000000000000000000" pitchFamily="2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6783" y="1403648"/>
            <a:ext cx="219231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PF Din Text Cond Pro" panose="02000000000000000000" pitchFamily="2" charset="0"/>
              </a:rPr>
              <a:t>МЕЖРАЙОННАЯ ИНСПЕКЦИЯ ФЕДЕРАЛЬНОЙ НАЛОГОВОЙ СЛУЖБЫ № 4</a:t>
            </a:r>
          </a:p>
          <a:p>
            <a:r>
              <a:rPr lang="ru-RU" sz="2400" b="1" dirty="0" smtClean="0">
                <a:solidFill>
                  <a:schemeClr val="bg1"/>
                </a:solidFill>
                <a:latin typeface="PF Din Text Cond Pro" panose="02000000000000000000" pitchFamily="2" charset="0"/>
              </a:rPr>
              <a:t>ПО РЕСПУБЛИКЕ КОМИ</a:t>
            </a:r>
          </a:p>
          <a:p>
            <a:r>
              <a:rPr lang="ru-RU" b="1" u="sng" dirty="0" smtClean="0">
                <a:solidFill>
                  <a:schemeClr val="bg1"/>
                </a:solidFill>
                <a:latin typeface="PF Din Text Cond Pro" panose="02000000000000000000" pitchFamily="2" charset="0"/>
              </a:rPr>
              <a:t> </a:t>
            </a:r>
            <a:endParaRPr lang="ru-RU" u="sng" dirty="0">
              <a:solidFill>
                <a:schemeClr val="bg1"/>
              </a:solidFill>
              <a:latin typeface="PF Din Text Cond Pro" panose="02000000000000000000" pitchFamily="2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-27384" y="0"/>
            <a:ext cx="2305891" cy="6444208"/>
          </a:xfrm>
          <a:prstGeom prst="rect">
            <a:avLst/>
          </a:prstGeom>
          <a:gradFill flip="none" rotWithShape="1">
            <a:gsLst>
              <a:gs pos="0">
                <a:srgbClr val="0066B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86190" y="1465237"/>
            <a:ext cx="219231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66B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МЕЖРАЙОННАЯ ИНСПЕКЦИЯ </a:t>
            </a:r>
            <a:r>
              <a:rPr lang="ru-RU" sz="2200" b="1" dirty="0">
                <a:solidFill>
                  <a:srgbClr val="0066B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ФЕДЕРАЛЬНОЙ НАЛОГОВОЙ СЛУЖБЫ </a:t>
            </a:r>
            <a:endParaRPr lang="ru-RU" sz="2200" b="1" dirty="0" smtClean="0">
              <a:solidFill>
                <a:srgbClr val="0066B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2200" b="1" dirty="0" smtClean="0">
                <a:solidFill>
                  <a:srgbClr val="0066B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№ </a:t>
            </a:r>
            <a:r>
              <a:rPr lang="ru-RU" sz="2800" b="1" dirty="0" smtClean="0">
                <a:solidFill>
                  <a:srgbClr val="0066B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5</a:t>
            </a:r>
            <a:endParaRPr lang="ru-RU" sz="2800" b="1" dirty="0">
              <a:solidFill>
                <a:srgbClr val="0066B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2200" b="1" dirty="0" smtClean="0">
                <a:solidFill>
                  <a:srgbClr val="0066B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РЕСПУБЛИКЕ </a:t>
            </a:r>
            <a:r>
              <a:rPr lang="ru-RU" sz="2200" b="1" dirty="0">
                <a:solidFill>
                  <a:srgbClr val="0066B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КОМИ</a:t>
            </a:r>
          </a:p>
          <a:p>
            <a:r>
              <a:rPr lang="ru-RU" sz="2200" b="1" u="sng" dirty="0" smtClean="0">
                <a:solidFill>
                  <a:srgbClr val="0066B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endParaRPr lang="ru-RU" sz="2200" u="sng" dirty="0">
              <a:solidFill>
                <a:srgbClr val="0066B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2721329" y="179512"/>
            <a:ext cx="3779721" cy="7200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27-28</a:t>
            </a:r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МАРТА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291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47</Words>
  <Application>Microsoft Office PowerPoint</Application>
  <PresentationFormat>Экран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24-25 АПРЕЛЯ  </vt:lpstr>
    </vt:vector>
  </TitlesOfParts>
  <Company>УФНС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Сергеевна Кочергина</dc:creator>
  <cp:lastModifiedBy>1121-00-304</cp:lastModifiedBy>
  <cp:revision>63</cp:revision>
  <cp:lastPrinted>2015-02-11T13:49:35Z</cp:lastPrinted>
  <dcterms:created xsi:type="dcterms:W3CDTF">2013-10-11T08:13:59Z</dcterms:created>
  <dcterms:modified xsi:type="dcterms:W3CDTF">2015-02-16T08:35:26Z</dcterms:modified>
</cp:coreProperties>
</file>