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6858000" cy="9144000" type="screen4x3"/>
  <p:notesSz cx="6669088" cy="98853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B3"/>
    <a:srgbClr val="4343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3" d="100"/>
          <a:sy n="83" d="100"/>
        </p:scale>
        <p:origin x="-730" y="571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4616B9-6941-4DEB-B41B-E9F3A961D2CA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8938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38938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87913-36B3-48C9-8AB5-99448715CD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112461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0F692-A923-4CDB-8F34-FB3E00DAEF9A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46275" y="742950"/>
            <a:ext cx="2776538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695548"/>
            <a:ext cx="5335270" cy="44484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8938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389382"/>
            <a:ext cx="2889938" cy="49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B0C7-ABF9-46B0-BDD4-11891019C41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310484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5863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8994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04505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2559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497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9448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9626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649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961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838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5793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0359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9BD32-7015-4EEF-A621-54339BE47718}" type="datetimeFigureOut">
              <a:rPr lang="ru-RU" smtClean="0"/>
              <a:pPr/>
              <a:t>11.04.2017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DB98A-156D-48D5-8C54-C2E142E7255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72470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-27384" y="6444208"/>
            <a:ext cx="2305891" cy="2699792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36912" y="0"/>
            <a:ext cx="4032447" cy="1008113"/>
          </a:xfrm>
        </p:spPr>
        <p:txBody>
          <a:bodyPr>
            <a:noAutofit/>
          </a:bodyPr>
          <a:lstStyle/>
          <a:p>
            <a:pPr algn="l"/>
            <a:r>
              <a:rPr lang="ru-RU" sz="7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14-15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а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преля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732049" y="1327604"/>
            <a:ext cx="3672408" cy="295232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70000"/>
              </a:lnSpc>
            </a:pPr>
            <a:r>
              <a:rPr lang="ru-RU" sz="34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ВСЕРОССИЙСКИЙ</a:t>
            </a:r>
          </a:p>
          <a:p>
            <a:pPr algn="l">
              <a:lnSpc>
                <a:spcPct val="70000"/>
              </a:lnSpc>
            </a:pPr>
            <a:endParaRPr lang="ru-RU" sz="18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70000"/>
              </a:lnSpc>
            </a:pPr>
            <a:r>
              <a:rPr lang="ru-RU" sz="90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 Е Н Ь</a:t>
            </a:r>
          </a:p>
          <a:p>
            <a:pPr algn="l">
              <a:lnSpc>
                <a:spcPct val="70000"/>
              </a:lnSpc>
            </a:pPr>
            <a:endParaRPr lang="ru-RU" sz="3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ru-RU" sz="54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ОТКРЫТЫХ </a:t>
            </a:r>
          </a:p>
          <a:p>
            <a:pPr algn="l">
              <a:lnSpc>
                <a:spcPct val="80000"/>
              </a:lnSpc>
            </a:pPr>
            <a:endParaRPr lang="ru-RU" sz="5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pPr algn="l">
              <a:lnSpc>
                <a:spcPct val="80000"/>
              </a:lnSpc>
            </a:pPr>
            <a:r>
              <a:rPr lang="ru-RU" sz="60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 В Е Р Е Й</a:t>
            </a:r>
            <a:endParaRPr lang="ru-RU" sz="60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241104" y="4727634"/>
            <a:ext cx="4616896" cy="12044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0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2 0 1 7</a:t>
            </a:r>
            <a:endParaRPr lang="ru-RU" sz="10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pic>
        <p:nvPicPr>
          <p:cNvPr id="12" name="Рисунок 14" descr="C:\Users\panova_ea\Desktop\ФНС\Новая папка\word\jpg\1_razdel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4654" t="3978" r="1913" b="4396"/>
          <a:stretch/>
        </p:blipFill>
        <p:spPr bwMode="auto">
          <a:xfrm>
            <a:off x="426893" y="6516216"/>
            <a:ext cx="1397336" cy="1432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86783" y="8356136"/>
            <a:ext cx="20775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WWW.NALOG.RU</a:t>
            </a:r>
            <a:endParaRPr lang="ru-RU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78507" y="6012160"/>
            <a:ext cx="4579493" cy="3131840"/>
          </a:xfrm>
          <a:prstGeom prst="rect">
            <a:avLst/>
          </a:prstGeom>
          <a:noFill/>
          <a:ln>
            <a:solidFill>
              <a:srgbClr val="0066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698038" y="5954174"/>
            <a:ext cx="3937311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5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1400" b="1" dirty="0" smtClean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r>
              <a:rPr lang="ru-RU" b="1" dirty="0">
                <a:solidFill>
                  <a:srgbClr val="0066B3"/>
                </a:solidFill>
                <a:latin typeface="Arial Narrow" panose="020B0606020202030204" pitchFamily="34" charset="0"/>
              </a:rPr>
              <a:t>КОНСУЛЬТАЦИИ  </a:t>
            </a:r>
            <a:r>
              <a:rPr lang="ru-RU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СПЕЦИАЛИСТОВ</a:t>
            </a:r>
          </a:p>
          <a:p>
            <a:endParaRPr lang="ru-RU" sz="800" b="1" dirty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r>
              <a:rPr lang="ru-RU" sz="26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ПО  ДЕКЛАРИРОВАНИЮ</a:t>
            </a:r>
          </a:p>
          <a:p>
            <a:endParaRPr lang="ru-RU" sz="800" b="1" dirty="0" smtClean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r>
              <a:rPr lang="ru-RU" sz="30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ДОХОДОВ  ГРАЖДАН</a:t>
            </a:r>
          </a:p>
          <a:p>
            <a:r>
              <a:rPr lang="ru-RU" sz="5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  </a:t>
            </a:r>
          </a:p>
          <a:p>
            <a:endParaRPr lang="ru-RU" sz="9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endParaRPr lang="ru-RU" sz="1000" b="1" dirty="0" smtClean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  <a:p>
            <a:r>
              <a:rPr lang="ru-RU" sz="20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Контакт-центр ФНС России</a:t>
            </a:r>
          </a:p>
          <a:p>
            <a:endParaRPr lang="ru-RU" sz="800" b="1" dirty="0" smtClean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r>
              <a:rPr lang="ru-RU" sz="28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8-800-222-2222</a:t>
            </a:r>
            <a:r>
              <a:rPr lang="ru-RU" sz="24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     </a:t>
            </a:r>
            <a:r>
              <a:rPr lang="ru-RU" sz="2000" b="1" dirty="0" smtClean="0">
                <a:solidFill>
                  <a:srgbClr val="0066B3"/>
                </a:solidFill>
                <a:latin typeface="Arial Narrow" panose="020B0606020202030204" pitchFamily="34" charset="0"/>
              </a:rPr>
              <a:t>       </a:t>
            </a:r>
            <a:endParaRPr lang="ru-RU" sz="2000" b="1" dirty="0">
              <a:solidFill>
                <a:srgbClr val="0066B3"/>
              </a:solidFill>
              <a:latin typeface="Arial Narrow" panose="020B0606020202030204" pitchFamily="34" charset="0"/>
            </a:endParaRPr>
          </a:p>
          <a:p>
            <a:pPr algn="ctr"/>
            <a:endParaRPr lang="ru-RU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F Din Text Cond Pro" panose="02000000000000000000" pitchFamily="2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6783" y="1403648"/>
            <a:ext cx="2192317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МЕЖРАЙОННАЯ ИНСПЕКЦИЯ ФЕДЕРАЛЬНОЙ НАЛОГОВОЙ СЛУЖБЫ № 4</a:t>
            </a:r>
          </a:p>
          <a:p>
            <a:r>
              <a:rPr lang="ru-RU" sz="2400" b="1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ПО РЕСПУБЛИКЕ КОМИ</a:t>
            </a:r>
          </a:p>
          <a:p>
            <a:r>
              <a:rPr lang="ru-RU" b="1" u="sng" dirty="0" smtClean="0">
                <a:solidFill>
                  <a:schemeClr val="bg1"/>
                </a:solidFill>
                <a:latin typeface="PF Din Text Cond Pro" panose="02000000000000000000" pitchFamily="2" charset="0"/>
              </a:rPr>
              <a:t> </a:t>
            </a:r>
            <a:endParaRPr lang="ru-RU" u="sng" dirty="0">
              <a:solidFill>
                <a:schemeClr val="bg1"/>
              </a:solidFill>
              <a:latin typeface="PF Din Text Cond Pro" panose="02000000000000000000" pitchFamily="2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-27384" y="0"/>
            <a:ext cx="2305891" cy="6444208"/>
          </a:xfrm>
          <a:prstGeom prst="rect">
            <a:avLst/>
          </a:prstGeom>
          <a:gradFill flip="none" rotWithShape="1">
            <a:gsLst>
              <a:gs pos="0">
                <a:srgbClr val="0066B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86190" y="1465237"/>
            <a:ext cx="219231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МЕЖРАЙОННАЯ ИНСПЕКЦИЯ </a:t>
            </a:r>
            <a:r>
              <a:rPr lang="ru-RU" sz="2200" b="1" dirty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ФЕДЕРАЛЬНОЙ НАЛОГОВОЙ </a:t>
            </a:r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СЛУЖБЫ </a:t>
            </a:r>
            <a:r>
              <a:rPr lang="ru-RU" sz="2200" b="1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№ 5 </a:t>
            </a:r>
            <a:endParaRPr lang="ru-RU" sz="2200" b="1" dirty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200" b="1" dirty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 </a:t>
            </a:r>
            <a:endParaRPr lang="ru-RU" sz="2200" b="1" dirty="0" smtClean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200" b="1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РЕСПУБЛИКЕ КОМИ</a:t>
            </a:r>
            <a:endParaRPr lang="ru-RU" sz="2200" b="1" dirty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ru-RU" sz="2200" b="1" u="sng" dirty="0" smtClean="0">
                <a:solidFill>
                  <a:srgbClr val="0066B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endParaRPr lang="ru-RU" sz="2200" u="sng" dirty="0">
              <a:solidFill>
                <a:srgbClr val="0066B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2278507" y="4211960"/>
            <a:ext cx="450272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600" b="1" dirty="0" smtClean="0">
                <a:solidFill>
                  <a:srgbClr val="0066B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</a:rPr>
              <a:t>ДЛЯ  ФИЗИЧЕСКИХ  ЛИЦ</a:t>
            </a:r>
            <a:endParaRPr lang="ru-RU" sz="2600" b="1" dirty="0">
              <a:solidFill>
                <a:srgbClr val="0066B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91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55</Words>
  <Application>Microsoft Office PowerPoint</Application>
  <PresentationFormat>Экран (4:3)</PresentationFormat>
  <Paragraphs>31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14-15 апреля</vt:lpstr>
    </vt:vector>
  </TitlesOfParts>
  <Company>УФНС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Сергеевна Кочергина</dc:creator>
  <cp:lastModifiedBy>Леденева Мария Александровна</cp:lastModifiedBy>
  <cp:revision>52</cp:revision>
  <cp:lastPrinted>2014-09-18T07:25:03Z</cp:lastPrinted>
  <dcterms:created xsi:type="dcterms:W3CDTF">2013-10-11T08:13:59Z</dcterms:created>
  <dcterms:modified xsi:type="dcterms:W3CDTF">2017-04-11T08:40:20Z</dcterms:modified>
</cp:coreProperties>
</file>