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2226" y="-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A044-11BC-4149-824D-224087A9A425}" type="datetimeFigureOut">
              <a:rPr lang="ru-RU" smtClean="0"/>
              <a:t>28.12.2017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8EBD-C699-43D3-B665-1C199AC773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8398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A044-11BC-4149-824D-224087A9A425}" type="datetimeFigureOut">
              <a:rPr lang="ru-RU" smtClean="0"/>
              <a:t>28.12.2017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8EBD-C699-43D3-B665-1C199AC773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3713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A044-11BC-4149-824D-224087A9A425}" type="datetimeFigureOut">
              <a:rPr lang="ru-RU" smtClean="0"/>
              <a:t>28.12.2017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8EBD-C699-43D3-B665-1C199AC773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5774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A044-11BC-4149-824D-224087A9A425}" type="datetimeFigureOut">
              <a:rPr lang="ru-RU" smtClean="0"/>
              <a:t>28.12.2017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8EBD-C699-43D3-B665-1C199AC773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7182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A044-11BC-4149-824D-224087A9A425}" type="datetimeFigureOut">
              <a:rPr lang="ru-RU" smtClean="0"/>
              <a:t>28.12.2017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8EBD-C699-43D3-B665-1C199AC773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0095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A044-11BC-4149-824D-224087A9A425}" type="datetimeFigureOut">
              <a:rPr lang="ru-RU" smtClean="0"/>
              <a:t>28.12.2017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8EBD-C699-43D3-B665-1C199AC773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1043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A044-11BC-4149-824D-224087A9A425}" type="datetimeFigureOut">
              <a:rPr lang="ru-RU" smtClean="0"/>
              <a:t>28.12.2017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8EBD-C699-43D3-B665-1C199AC773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7006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A044-11BC-4149-824D-224087A9A425}" type="datetimeFigureOut">
              <a:rPr lang="ru-RU" smtClean="0"/>
              <a:t>28.12.2017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8EBD-C699-43D3-B665-1C199AC773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054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A044-11BC-4149-824D-224087A9A425}" type="datetimeFigureOut">
              <a:rPr lang="ru-RU" smtClean="0"/>
              <a:t>28.12.2017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8EBD-C699-43D3-B665-1C199AC773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441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A044-11BC-4149-824D-224087A9A425}" type="datetimeFigureOut">
              <a:rPr lang="ru-RU" smtClean="0"/>
              <a:t>28.12.2017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8EBD-C699-43D3-B665-1C199AC773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698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A044-11BC-4149-824D-224087A9A425}" type="datetimeFigureOut">
              <a:rPr lang="ru-RU" smtClean="0"/>
              <a:t>28.12.2017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8EBD-C699-43D3-B665-1C199AC773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478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5A044-11BC-4149-824D-224087A9A425}" type="datetimeFigureOut">
              <a:rPr lang="ru-RU" smtClean="0"/>
              <a:t>28.12.2017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F8EBD-C699-43D3-B665-1C199AC773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307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3804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5355"/>
            <a:ext cx="6887865" cy="276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88640" y="3804183"/>
            <a:ext cx="6552728" cy="25511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 за последние 12 месяцев доход вашей семьи был не более 1,5 прожиточных минимума в Республике Коми, вы имеете право на ежемесячную выплату из средств материнского капитала.</a:t>
            </a:r>
          </a:p>
          <a:p>
            <a:pPr algn="just"/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Сумма выплаты равна размеру прожиточного минимума ребенка в Республике Коми.</a:t>
            </a:r>
          </a:p>
          <a:p>
            <a:pPr algn="just"/>
            <a:endParaRPr lang="ru-RU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Выплата производится до достижения ребенком полутора лет.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5990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48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Ситкарева Екатерина Федоровна</dc:creator>
  <cp:lastModifiedBy>Ситкарева Екатерина Федоровна</cp:lastModifiedBy>
  <cp:revision>1</cp:revision>
  <dcterms:created xsi:type="dcterms:W3CDTF">2017-12-28T08:25:11Z</dcterms:created>
  <dcterms:modified xsi:type="dcterms:W3CDTF">2017-12-28T08:33:38Z</dcterms:modified>
</cp:coreProperties>
</file>