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2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9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1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1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09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0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5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9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7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A044-11BC-4149-824D-224087A9A425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8EBD-C699-43D3-B665-1C199AC77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0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380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5355"/>
            <a:ext cx="6887865" cy="27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8640" y="3804183"/>
            <a:ext cx="6552728" cy="255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за последние 12 месяцев доход вашей семьи был не более 1,5 прожиточных минимума в Республике Коми, вы имеете право на ежемесячную выплату из средств материнского капитала.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выплаты равна размеру прожиточного минимума ребенка в Республике Коми.</a:t>
            </a:r>
          </a:p>
          <a:p>
            <a:pPr algn="just"/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производится до достижения ребенком полутора лет.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99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Ситкарева Екатерина Федоровна</dc:creator>
  <cp:lastModifiedBy>Ситкарева Екатерина Федоровна</cp:lastModifiedBy>
  <cp:revision>1</cp:revision>
  <dcterms:created xsi:type="dcterms:W3CDTF">2017-12-28T08:25:11Z</dcterms:created>
  <dcterms:modified xsi:type="dcterms:W3CDTF">2017-12-28T08:33:38Z</dcterms:modified>
</cp:coreProperties>
</file>