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302" r:id="rId14"/>
    <p:sldId id="274" r:id="rId15"/>
    <p:sldId id="290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292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302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C4D79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2020 год и плановый период 2021 и 2022 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(Решение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Иоссер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2020 год и плановый период 2021 и 2022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годов от 26.12.2019г. № 4-30/2)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5072410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2020 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25,6%                              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2020 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74,4%</a:t>
            </a:r>
            <a:endParaRPr kumimoji="0" lang="ru-RU" sz="21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2021 год – 10,6%                               2021 год – 89,4%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2022 год – 10,1%                               2022 год – 89,9%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384124"/>
              </p:ext>
            </p:extLst>
          </p:nvPr>
        </p:nvGraphicFramePr>
        <p:xfrm>
          <a:off x="1403648" y="1628800"/>
          <a:ext cx="6624736" cy="4604781"/>
        </p:xfrm>
        <a:graphic>
          <a:graphicData uri="http://schemas.openxmlformats.org/drawingml/2006/table">
            <a:tbl>
              <a:tblPr/>
              <a:tblGrid>
                <a:gridCol w="3490452"/>
                <a:gridCol w="997272"/>
                <a:gridCol w="1068506"/>
                <a:gridCol w="1068506"/>
              </a:tblGrid>
              <a:tr h="45602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4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906,825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306,491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306,491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1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6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народного проекта в сфере занятости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33,334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народного проекта в сфере физической культуры и спорта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67,000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6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бани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6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отчисление региональному оператору на капитальный ремонт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106,491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106,491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106,491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12436"/>
              </p:ext>
            </p:extLst>
          </p:nvPr>
        </p:nvGraphicFramePr>
        <p:xfrm>
          <a:off x="1403648" y="1628800"/>
          <a:ext cx="6624736" cy="4682916"/>
        </p:xfrm>
        <a:graphic>
          <a:graphicData uri="http://schemas.openxmlformats.org/drawingml/2006/table">
            <a:tbl>
              <a:tblPr/>
              <a:tblGrid>
                <a:gridCol w="3490452"/>
                <a:gridCol w="997272"/>
                <a:gridCol w="1068506"/>
                <a:gridCol w="1068506"/>
              </a:tblGrid>
              <a:tr h="45602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4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«Комплексные меры по профилактике терроризма и экстремизма в муниципальном образовании СП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1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изготовление печатных памяток по тематике противодействия экстремизму и терроризму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6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 сельского поселения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народного проекта в сфере занятости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2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147623"/>
              </p:ext>
            </p:extLst>
          </p:nvPr>
        </p:nvGraphicFramePr>
        <p:xfrm>
          <a:off x="179513" y="1484784"/>
          <a:ext cx="8568953" cy="3862540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070,953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770,744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833,028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106,491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106,491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106,491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500,334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143,808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812,802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908,942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046,684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решения о бюджете 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60939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808,102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902,342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039,384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(172 чел. на 01.01.2019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812,802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22,167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908,942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16,912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046,684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17,713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- 4,700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- 6,600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- 7,300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3540</TotalTime>
  <Words>714</Words>
  <Application>Microsoft Office PowerPoint</Application>
  <PresentationFormat>Экран (4:3)</PresentationFormat>
  <Paragraphs>252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Бюджет для граждан на 2020 год и плановый период 2021 и 2022 годов  (Решение совета сельского поселения «Иоссер» на 2020 год и плановый период 2021 и 2022 годов от 26.12.2019г. № 4-30/2)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БЮДЖЕТ ДЛЯ ГРАЖДАН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300</cp:revision>
  <cp:lastPrinted>2016-01-27T07:32:03Z</cp:lastPrinted>
  <dcterms:created xsi:type="dcterms:W3CDTF">2014-01-31T09:07:24Z</dcterms:created>
  <dcterms:modified xsi:type="dcterms:W3CDTF">2020-04-28T12:14:57Z</dcterms:modified>
</cp:coreProperties>
</file>