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7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302" r:id="rId14"/>
    <p:sldId id="274" r:id="rId15"/>
    <p:sldId id="290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FA096-D6C8-4434-B0FE-0E5865F9F048}">
          <p14:sldIdLst>
            <p14:sldId id="256"/>
            <p14:sldId id="291"/>
            <p14:sldId id="292"/>
            <p14:sldId id="259"/>
            <p14:sldId id="258"/>
            <p14:sldId id="293"/>
            <p14:sldId id="299"/>
            <p14:sldId id="269"/>
            <p14:sldId id="300"/>
            <p14:sldId id="263"/>
            <p14:sldId id="271"/>
          </p14:sldIdLst>
        </p14:section>
        <p14:section name="Раздел без заголовка" id="{B75D9C14-6D6D-446E-8E5D-D5D5A9ECEFE5}">
          <p14:sldIdLst>
            <p14:sldId id="273"/>
            <p14:sldId id="302"/>
            <p14:sldId id="274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C4D79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30.12.2021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2022 год и плановый период 2023-2024 годы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2022 год и плановый период 2023-2024 годы)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44,9%                          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2021 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55,1%</a:t>
            </a:r>
            <a:endParaRPr kumimoji="0" lang="ru-RU" sz="21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2022 год –    0 %                               2022 год – 100 %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   0%                                2023 год – 100 %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214139"/>
              </p:ext>
            </p:extLst>
          </p:nvPr>
        </p:nvGraphicFramePr>
        <p:xfrm>
          <a:off x="1403648" y="1484784"/>
          <a:ext cx="6624736" cy="4808170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68568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год</a:t>
                      </a:r>
                      <a:endParaRPr lang="ru-RU" sz="13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995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181,589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100,743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300,000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685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 в сфере благоустройства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222,224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8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 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73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419,650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414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Осуществление полномочий по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решению Совета МР «</a:t>
                      </a:r>
                      <a:r>
                        <a:rPr lang="ru-RU" sz="1300" b="0" i="0" u="none" strike="noStrike" baseline="0" dirty="0" err="1" smtClean="0">
                          <a:effectLst/>
                          <a:latin typeface="Arial Cyr"/>
                        </a:rPr>
                        <a:t>Княжпогостский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» с 2020 года (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рег.оператор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, 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ком.услуги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по МЖФ)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938,971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17426"/>
              </p:ext>
            </p:extLst>
          </p:nvPr>
        </p:nvGraphicFramePr>
        <p:xfrm>
          <a:off x="1403648" y="1628800"/>
          <a:ext cx="6624736" cy="4362876"/>
        </p:xfrm>
        <a:graphic>
          <a:graphicData uri="http://schemas.openxmlformats.org/drawingml/2006/table">
            <a:tbl>
              <a:tblPr/>
              <a:tblGrid>
                <a:gridCol w="3490452"/>
                <a:gridCol w="997272"/>
                <a:gridCol w="1068506"/>
                <a:gridCol w="1068506"/>
              </a:tblGrid>
              <a:tr h="45602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494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«Комплексные меры по профилактике терроризма и экстремизма в муниципальном образовании СП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16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изготовление печатных памяток по тематике противодействия экстремизму и терроризму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63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 сельского 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56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реализация противопожарных мероприятий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2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53277"/>
              </p:ext>
            </p:extLst>
          </p:nvPr>
        </p:nvGraphicFramePr>
        <p:xfrm>
          <a:off x="179513" y="1484784"/>
          <a:ext cx="8568953" cy="4060987"/>
        </p:xfrm>
        <a:graphic>
          <a:graphicData uri="http://schemas.openxmlformats.org/drawingml/2006/table">
            <a:tbl>
              <a:tblPr/>
              <a:tblGrid>
                <a:gridCol w="5760641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190,170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192,990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1 922,157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173,221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178,853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0,320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200,001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1 358,621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622,967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884,243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369,271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383,003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36634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4 </a:t>
                      </a:r>
                      <a:r>
                        <a:rPr lang="ru-RU" baseline="0" dirty="0" smtClean="0"/>
                        <a:t>884,893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369,221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382,553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(160 чел. на 01.01.2021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  <a:r>
                        <a:rPr lang="ru-RU" dirty="0" smtClean="0"/>
                        <a:t>884,243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30,943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369,271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2,308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383,003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2,394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- 0,350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- 0,050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- 0,450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6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3647</TotalTime>
  <Words>734</Words>
  <Application>Microsoft Office PowerPoint</Application>
  <PresentationFormat>Экран (4:3)</PresentationFormat>
  <Paragraphs>256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Бюджет для граждан на 2022 год и плановый период 2023-2024 годы  (решение Совета сельского поселения «Иоссер» на 2022 год и плановый период 2023-2024 годы)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БЮДЖЕТ ДЛЯ ГРАЖДАН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329</cp:revision>
  <cp:lastPrinted>2016-01-27T07:32:03Z</cp:lastPrinted>
  <dcterms:created xsi:type="dcterms:W3CDTF">2014-01-31T09:07:24Z</dcterms:created>
  <dcterms:modified xsi:type="dcterms:W3CDTF">2021-12-30T07:45:47Z</dcterms:modified>
</cp:coreProperties>
</file>