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2021 год и плановый период 2022-2023 годы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Совета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 от 28.12.2020 </a:t>
            </a:r>
            <a:r>
              <a:rPr lang="ru-RU" sz="2000" smtClean="0">
                <a:solidFill>
                  <a:srgbClr val="0070C0"/>
                </a:solidFill>
                <a:effectLst/>
              </a:rPr>
              <a:t>г.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№ 4-39/1 «О бюджете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 на 2021 год и плановый период 2022-2023 годы»)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– 43,4%                               2021 год –56,6%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2022 год – 22,1%                               2022 год – 77,9%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21,7%                               2023 год – 78,3%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82752"/>
              </p:ext>
            </p:extLst>
          </p:nvPr>
        </p:nvGraphicFramePr>
        <p:xfrm>
          <a:off x="1403648" y="1484784"/>
          <a:ext cx="6624736" cy="4852357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68568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99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2 467,983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проектов в сфере физической культуры и спорта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8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БЛАГОУСТРОЙСТВА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222,224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6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1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решению Совета МР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Княжпогостский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с 2020 года (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рег.оператор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, 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ком.услуги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по МЖФ)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1 312,092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71870"/>
              </p:ext>
            </p:extLst>
          </p:nvPr>
        </p:nvGraphicFramePr>
        <p:xfrm>
          <a:off x="1403648" y="1628800"/>
          <a:ext cx="6624736" cy="4362876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«Комплексные меры по профилактике терроризма и экстремизма в муниципальном образовании СП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изготовление печатных памяток по тематике противодействия экстремизму и терроризму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80735"/>
              </p:ext>
            </p:extLst>
          </p:nvPr>
        </p:nvGraphicFramePr>
        <p:xfrm>
          <a:off x="179513" y="1484784"/>
          <a:ext cx="8568953" cy="4060987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631,070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640,598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2 459,152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581,377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585,816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1 312,092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349,778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349,778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5 718,652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1 579,755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1 611,614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39021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5 712,189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1 573,255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1 604,994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(170 чел. на 01.01.2020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5 718,652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33,639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1 579,755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9,293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1 611,614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9,480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- 6,463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- 6,500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- 6,620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3577</TotalTime>
  <Words>739</Words>
  <Application>Microsoft Office PowerPoint</Application>
  <PresentationFormat>Экран (4:3)</PresentationFormat>
  <Paragraphs>260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2021 год и плановый период 2022-2023 годы  (решение Совета сельского поселения «Иоссер»  от 28.12.2020 г. № 4-39/1 «О бюджете сельского поселения «Иоссер»  на 2021 год и плановый период 2022-2023 годы»)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313</cp:revision>
  <cp:lastPrinted>2016-01-27T07:32:03Z</cp:lastPrinted>
  <dcterms:created xsi:type="dcterms:W3CDTF">2014-01-31T09:07:24Z</dcterms:created>
  <dcterms:modified xsi:type="dcterms:W3CDTF">2020-12-30T14:19:53Z</dcterms:modified>
</cp:coreProperties>
</file>