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301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302" r:id="rId11"/>
    <p:sldId id="300" r:id="rId12"/>
    <p:sldId id="303" r:id="rId13"/>
    <p:sldId id="263" r:id="rId14"/>
    <p:sldId id="271" r:id="rId15"/>
    <p:sldId id="273" r:id="rId16"/>
    <p:sldId id="274" r:id="rId17"/>
    <p:sldId id="304" r:id="rId18"/>
    <p:sldId id="290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BB5"/>
    <a:srgbClr val="B3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26368719417368E-2"/>
          <c:y val="5.5873015873015873E-2"/>
          <c:w val="0.63589059643406676"/>
          <c:h val="0.944126984126983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</c:dPt>
          <c:dPt>
            <c:idx val="1"/>
            <c:bubble3D val="0"/>
            <c:explosion val="7"/>
          </c:dPt>
          <c:dPt>
            <c:idx val="2"/>
            <c:bubble3D val="0"/>
            <c:explosion val="4"/>
          </c:dPt>
          <c:cat>
            <c:strRef>
              <c:f>Лист1!$A$2:$A$5</c:f>
              <c:strCache>
                <c:ptCount val="3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35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налогового потенциала на территории сельского поселения</a:t>
          </a:r>
          <a:endParaRPr lang="ru-RU" sz="13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программно-целевых методов управления в бюджетный процесс, повышение качества принимаемых  муниципальных программ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приоритетном порядке мер, направленных на модернизацию социальной сферы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 управлении бюджетным процессом в целях  эффективности направления и использования бюджетных средств и анализа достигнутых результатов при выполнении муниципальных заданий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бюджетов других уровней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07826" custLinFactNeighborX="6111" custLinFactNeighborY="-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323479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10432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296522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88696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107826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23479" custLinFactNeighborX="-7907" custLinFactNeighborY="-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DD8EBA7E-8A15-4244-BE27-C2316F19FEBC}" type="presOf" srcId="{06CC27A5-46FF-4A2E-99E9-C3A49A832BDE}" destId="{5B53E42A-8FB5-4508-9617-AEF8D0FFF1C4}" srcOrd="0" destOrd="0" presId="urn:microsoft.com/office/officeart/2005/8/layout/bProcess4"/>
    <dgm:cxn modelId="{ECCE9A9D-B8BB-4FF4-97F3-6E5638A0EFFF}" type="presOf" srcId="{6524376F-1D16-4222-999F-FD184201A318}" destId="{CE45EC8D-778A-4B8B-9774-93C983BE93C4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2317B675-53DB-4EF2-BD57-2C5A868EC761}" type="presOf" srcId="{B908BB9B-22E3-4ED6-AAC3-D198C91CC117}" destId="{A3CBFFE7-42AB-4BA8-AD0C-4885C5115E35}" srcOrd="0" destOrd="0" presId="urn:microsoft.com/office/officeart/2005/8/layout/bProcess4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7F47038B-694C-4900-AB66-8F773340B750}" type="presOf" srcId="{B4ABD0CE-B664-43B1-AB7D-40ECB778764B}" destId="{BF1A3B6F-ECD6-4DE9-91F4-BCCD18D72CDD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51A5F115-4EF4-46E8-BDE9-768D68CBDDE0}" type="presOf" srcId="{9E58483D-F1D4-4CCE-A335-550169774AC6}" destId="{ACA5D988-684E-4827-B5B6-9B698E2F4867}" srcOrd="0" destOrd="0" presId="urn:microsoft.com/office/officeart/2005/8/layout/bProcess4"/>
    <dgm:cxn modelId="{C84357FC-3A99-4138-A283-07D1CC5767B9}" type="presOf" srcId="{E76D59AD-089C-4E75-9D68-BB0DF78A6D05}" destId="{8449E043-D85C-462D-9C07-F158A254FB42}" srcOrd="0" destOrd="0" presId="urn:microsoft.com/office/officeart/2005/8/layout/bProcess4"/>
    <dgm:cxn modelId="{EE40F0E6-AA30-4F2A-9B57-7BB01D771B35}" type="presOf" srcId="{26597A9C-0504-46D9-A2C4-88719DE79891}" destId="{FAE334DB-D565-4305-836E-489ED86233A4}" srcOrd="0" destOrd="0" presId="urn:microsoft.com/office/officeart/2005/8/layout/bProcess4"/>
    <dgm:cxn modelId="{F62D40EC-E819-4714-8B28-326533DE6D59}" type="presOf" srcId="{D44A8B02-2136-490E-8759-FB4B01E7A7F3}" destId="{A8B621D9-728D-492C-A4E7-331C412967E4}" srcOrd="0" destOrd="0" presId="urn:microsoft.com/office/officeart/2005/8/layout/bProcess4"/>
    <dgm:cxn modelId="{5DE93146-5271-4741-925C-C5F3CB3AE2EF}" type="presOf" srcId="{4456171C-DC70-4666-B3E7-96B2826C7152}" destId="{8E047134-2804-4D08-BB80-AD8B76BF3B40}" srcOrd="0" destOrd="0" presId="urn:microsoft.com/office/officeart/2005/8/layout/bProcess4"/>
    <dgm:cxn modelId="{A2C78C0C-EBA5-4E95-A808-C45A416406D3}" type="presOf" srcId="{9CBCF88B-6475-4448-923C-0FB370BAB4EB}" destId="{A71191D7-3EC0-4A17-983C-ACE4BCDBC02E}" srcOrd="0" destOrd="0" presId="urn:microsoft.com/office/officeart/2005/8/layout/bProcess4"/>
    <dgm:cxn modelId="{A6729A8E-F81D-4140-A3EA-B124C2678A41}" type="presOf" srcId="{B7897E99-45A5-4F92-91AE-BC336D189108}" destId="{ED28ED53-08F2-4136-BF10-AC9F777DF326}" srcOrd="0" destOrd="0" presId="urn:microsoft.com/office/officeart/2005/8/layout/bProcess4"/>
    <dgm:cxn modelId="{A2D78363-A1CF-4AE5-ADBE-40087D1B2ED1}" type="presOf" srcId="{A0612FA7-2375-4BC5-B69F-3883F1F46033}" destId="{C7FC1C6B-E074-4B31-8114-F39F08C81448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24E2B9F3-A616-4B81-BD03-87837D0F4C95}" type="presOf" srcId="{8E893CD0-E54C-4749-9C4D-DE63D7E5D313}" destId="{61B584BF-0A4C-4D51-B7B5-6A448A0065F8}" srcOrd="0" destOrd="0" presId="urn:microsoft.com/office/officeart/2005/8/layout/bProcess4"/>
    <dgm:cxn modelId="{EA2BC8D5-77B2-4D84-9BC5-69A91E1624B6}" type="presOf" srcId="{0840407F-C230-464D-8363-62A567FFB51B}" destId="{ABD2367C-5CA9-4293-A0A7-1A1D2BC483C8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31A269AA-DF9F-4B6C-9B51-0AC6B7DA8517}" type="presOf" srcId="{07E57F38-3B55-4D2B-9E9F-AA47567EF6FF}" destId="{74F9F331-E41D-42E7-AA15-E69E2C5502C4}" srcOrd="0" destOrd="0" presId="urn:microsoft.com/office/officeart/2005/8/layout/bProcess4"/>
    <dgm:cxn modelId="{9D339AD3-021E-47B0-9711-F39FD53E39BB}" type="presOf" srcId="{03F3AF3C-A061-48A2-853D-F3F2D5CB8601}" destId="{10450E9C-41C8-4877-984E-D0B39052D33A}" srcOrd="0" destOrd="0" presId="urn:microsoft.com/office/officeart/2005/8/layout/bProcess4"/>
    <dgm:cxn modelId="{7CC758A6-5166-48E6-B204-B6F3BDCFA622}" type="presOf" srcId="{3D596C7C-D1E5-4156-AB8E-9C7E80D13C73}" destId="{D747C95B-3BDE-485B-B613-AE61D19F75C2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8C787F7D-3023-42BA-86B4-8A1C9342C74C}" type="presOf" srcId="{EB60CD02-4A35-44B6-9627-187B57B47A76}" destId="{14261BEA-ECD2-4C50-91F9-469A6ABC6E83}" srcOrd="0" destOrd="0" presId="urn:microsoft.com/office/officeart/2005/8/layout/bProcess4"/>
    <dgm:cxn modelId="{865CBDCE-1FD5-462E-879E-0CD68B46B489}" type="presOf" srcId="{BBAC5891-9AED-49F3-B30D-03B3DE165735}" destId="{84390D4B-DCCC-4643-9AA1-F74F9FF55713}" srcOrd="0" destOrd="0" presId="urn:microsoft.com/office/officeart/2005/8/layout/bProcess4"/>
    <dgm:cxn modelId="{0B4D3657-D065-4BCD-88AF-D1C52BF719F6}" type="presOf" srcId="{6E5C83DE-CF9C-4A0B-ABBC-0F7921DBFB67}" destId="{C0725B86-12EB-4BB4-9777-F94CE334EEE0}" srcOrd="0" destOrd="0" presId="urn:microsoft.com/office/officeart/2005/8/layout/bProcess4"/>
    <dgm:cxn modelId="{2A7544E5-A104-4EDE-B592-FEED18E59659}" type="presOf" srcId="{A778F126-CB21-42F2-866D-92EBB5F0DC00}" destId="{9F9A9D2D-DFBD-4E85-8F2C-A6392A73FF11}" srcOrd="0" destOrd="0" presId="urn:microsoft.com/office/officeart/2005/8/layout/bProcess4"/>
    <dgm:cxn modelId="{38BB4A6F-91CE-4A82-9F5B-33E6DA780922}" type="presOf" srcId="{139CB3AE-7A4A-49D1-86AE-F6DD144D9CEE}" destId="{311AC704-431D-4810-86FD-7A37F9221744}" srcOrd="0" destOrd="0" presId="urn:microsoft.com/office/officeart/2005/8/layout/bProcess4"/>
    <dgm:cxn modelId="{A9E330E3-6D6B-41E9-8C58-73E246671A37}" type="presParOf" srcId="{C7FC1C6B-E074-4B31-8114-F39F08C81448}" destId="{06AFB950-E614-4263-999B-990E0919623B}" srcOrd="0" destOrd="0" presId="urn:microsoft.com/office/officeart/2005/8/layout/bProcess4"/>
    <dgm:cxn modelId="{5EA6108B-6D9A-40AA-9FBF-E9C03313996D}" type="presParOf" srcId="{06AFB950-E614-4263-999B-990E0919623B}" destId="{CE188F57-392C-49F7-985F-08B3B7E11EFF}" srcOrd="0" destOrd="0" presId="urn:microsoft.com/office/officeart/2005/8/layout/bProcess4"/>
    <dgm:cxn modelId="{DAF5E61E-9B00-42E6-A296-FC02D6A8E42F}" type="presParOf" srcId="{06AFB950-E614-4263-999B-990E0919623B}" destId="{A3CBFFE7-42AB-4BA8-AD0C-4885C5115E35}" srcOrd="1" destOrd="0" presId="urn:microsoft.com/office/officeart/2005/8/layout/bProcess4"/>
    <dgm:cxn modelId="{B1DA78C9-BAF2-4A02-ADC7-34E7ABAE4D78}" type="presParOf" srcId="{C7FC1C6B-E074-4B31-8114-F39F08C81448}" destId="{ACA5D988-684E-4827-B5B6-9B698E2F4867}" srcOrd="1" destOrd="0" presId="urn:microsoft.com/office/officeart/2005/8/layout/bProcess4"/>
    <dgm:cxn modelId="{4515C646-F7E5-4CD1-9197-0BA99A3507B5}" type="presParOf" srcId="{C7FC1C6B-E074-4B31-8114-F39F08C81448}" destId="{A0A00676-1294-41A1-B542-075B6694F02F}" srcOrd="2" destOrd="0" presId="urn:microsoft.com/office/officeart/2005/8/layout/bProcess4"/>
    <dgm:cxn modelId="{8EF28156-7303-4859-9F58-5874C74EFC4A}" type="presParOf" srcId="{A0A00676-1294-41A1-B542-075B6694F02F}" destId="{537F0307-FB79-4E5B-A1C6-87E07B3A9F66}" srcOrd="0" destOrd="0" presId="urn:microsoft.com/office/officeart/2005/8/layout/bProcess4"/>
    <dgm:cxn modelId="{8CF5A7AD-E2CA-4CB1-976F-5D251E573CA0}" type="presParOf" srcId="{A0A00676-1294-41A1-B542-075B6694F02F}" destId="{5B53E42A-8FB5-4508-9617-AEF8D0FFF1C4}" srcOrd="1" destOrd="0" presId="urn:microsoft.com/office/officeart/2005/8/layout/bProcess4"/>
    <dgm:cxn modelId="{8A988FE7-4243-468A-8788-4B2B5300DADA}" type="presParOf" srcId="{C7FC1C6B-E074-4B31-8114-F39F08C81448}" destId="{74F9F331-E41D-42E7-AA15-E69E2C5502C4}" srcOrd="3" destOrd="0" presId="urn:microsoft.com/office/officeart/2005/8/layout/bProcess4"/>
    <dgm:cxn modelId="{F771E83F-C086-4626-8002-4D7269271ACB}" type="presParOf" srcId="{C7FC1C6B-E074-4B31-8114-F39F08C81448}" destId="{9105AACD-A3DE-49C6-86F8-7F8FE1F910FD}" srcOrd="4" destOrd="0" presId="urn:microsoft.com/office/officeart/2005/8/layout/bProcess4"/>
    <dgm:cxn modelId="{6E9F865C-AEAD-4846-8AB3-6C9554D6B064}" type="presParOf" srcId="{9105AACD-A3DE-49C6-86F8-7F8FE1F910FD}" destId="{76EB4866-9E0A-4400-99C8-00177FB3254E}" srcOrd="0" destOrd="0" presId="urn:microsoft.com/office/officeart/2005/8/layout/bProcess4"/>
    <dgm:cxn modelId="{02F692E5-399C-4514-A7E7-3FBCB6B82947}" type="presParOf" srcId="{9105AACD-A3DE-49C6-86F8-7F8FE1F910FD}" destId="{9F9A9D2D-DFBD-4E85-8F2C-A6392A73FF11}" srcOrd="1" destOrd="0" presId="urn:microsoft.com/office/officeart/2005/8/layout/bProcess4"/>
    <dgm:cxn modelId="{63DD6C5B-9AA3-44CE-8AF9-44C5D2044B56}" type="presParOf" srcId="{C7FC1C6B-E074-4B31-8114-F39F08C81448}" destId="{BF1A3B6F-ECD6-4DE9-91F4-BCCD18D72CDD}" srcOrd="5" destOrd="0" presId="urn:microsoft.com/office/officeart/2005/8/layout/bProcess4"/>
    <dgm:cxn modelId="{6CA15305-3488-4C30-94D4-0745DDBDE4F3}" type="presParOf" srcId="{C7FC1C6B-E074-4B31-8114-F39F08C81448}" destId="{455DD3D3-9336-44FD-B188-6B777B29CC70}" srcOrd="6" destOrd="0" presId="urn:microsoft.com/office/officeart/2005/8/layout/bProcess4"/>
    <dgm:cxn modelId="{793F82D2-6995-41D3-A50F-EF1EB54F89E4}" type="presParOf" srcId="{455DD3D3-9336-44FD-B188-6B777B29CC70}" destId="{6D8B4F74-BEC0-47BC-81C7-66EE2C93F3AC}" srcOrd="0" destOrd="0" presId="urn:microsoft.com/office/officeart/2005/8/layout/bProcess4"/>
    <dgm:cxn modelId="{034404D7-A926-49F9-8304-0CC5EB75039D}" type="presParOf" srcId="{455DD3D3-9336-44FD-B188-6B777B29CC70}" destId="{ABD2367C-5CA9-4293-A0A7-1A1D2BC483C8}" srcOrd="1" destOrd="0" presId="urn:microsoft.com/office/officeart/2005/8/layout/bProcess4"/>
    <dgm:cxn modelId="{8B4FF2A2-996B-4D71-91FA-8E08FF86EB0F}" type="presParOf" srcId="{C7FC1C6B-E074-4B31-8114-F39F08C81448}" destId="{311AC704-431D-4810-86FD-7A37F9221744}" srcOrd="7" destOrd="0" presId="urn:microsoft.com/office/officeart/2005/8/layout/bProcess4"/>
    <dgm:cxn modelId="{BF91F376-E2BE-47FE-8E39-A91FC0D3F8FB}" type="presParOf" srcId="{C7FC1C6B-E074-4B31-8114-F39F08C81448}" destId="{3394BED4-29CE-49BD-9F66-3FD81F0825F1}" srcOrd="8" destOrd="0" presId="urn:microsoft.com/office/officeart/2005/8/layout/bProcess4"/>
    <dgm:cxn modelId="{38D97AB0-89A3-45AE-9421-DAEB16977DD7}" type="presParOf" srcId="{3394BED4-29CE-49BD-9F66-3FD81F0825F1}" destId="{67501AA1-AFA5-4FB4-8998-6A008A381ED8}" srcOrd="0" destOrd="0" presId="urn:microsoft.com/office/officeart/2005/8/layout/bProcess4"/>
    <dgm:cxn modelId="{DD0CD02A-2DBD-4959-96E1-EA9F0920C858}" type="presParOf" srcId="{3394BED4-29CE-49BD-9F66-3FD81F0825F1}" destId="{D747C95B-3BDE-485B-B613-AE61D19F75C2}" srcOrd="1" destOrd="0" presId="urn:microsoft.com/office/officeart/2005/8/layout/bProcess4"/>
    <dgm:cxn modelId="{F398D765-0B09-4D5F-8FD1-6F5F3237222A}" type="presParOf" srcId="{C7FC1C6B-E074-4B31-8114-F39F08C81448}" destId="{FAE334DB-D565-4305-836E-489ED86233A4}" srcOrd="9" destOrd="0" presId="urn:microsoft.com/office/officeart/2005/8/layout/bProcess4"/>
    <dgm:cxn modelId="{89B444E5-D273-4910-BDDF-722186258FD2}" type="presParOf" srcId="{C7FC1C6B-E074-4B31-8114-F39F08C81448}" destId="{7AB36E7D-1235-4A0F-9FB0-102C513DE7FB}" srcOrd="10" destOrd="0" presId="urn:microsoft.com/office/officeart/2005/8/layout/bProcess4"/>
    <dgm:cxn modelId="{7EAFC2F4-5EBE-4D0C-837E-99251D5839F4}" type="presParOf" srcId="{7AB36E7D-1235-4A0F-9FB0-102C513DE7FB}" destId="{96E24211-7A29-439D-904C-AEB0CCFC2403}" srcOrd="0" destOrd="0" presId="urn:microsoft.com/office/officeart/2005/8/layout/bProcess4"/>
    <dgm:cxn modelId="{A8DAE904-54DF-4A44-95DE-1DBF16B85152}" type="presParOf" srcId="{7AB36E7D-1235-4A0F-9FB0-102C513DE7FB}" destId="{8E047134-2804-4D08-BB80-AD8B76BF3B40}" srcOrd="1" destOrd="0" presId="urn:microsoft.com/office/officeart/2005/8/layout/bProcess4"/>
    <dgm:cxn modelId="{A1110782-1C31-4622-9642-88FDFE4DB13D}" type="presParOf" srcId="{C7FC1C6B-E074-4B31-8114-F39F08C81448}" destId="{61B584BF-0A4C-4D51-B7B5-6A448A0065F8}" srcOrd="11" destOrd="0" presId="urn:microsoft.com/office/officeart/2005/8/layout/bProcess4"/>
    <dgm:cxn modelId="{849D1FAA-D9C5-48BA-A46B-48DAC177E02B}" type="presParOf" srcId="{C7FC1C6B-E074-4B31-8114-F39F08C81448}" destId="{CE2CAF97-D640-4354-B44B-3EF4DDEBBAD2}" srcOrd="12" destOrd="0" presId="urn:microsoft.com/office/officeart/2005/8/layout/bProcess4"/>
    <dgm:cxn modelId="{2191B408-74CA-4922-A7D7-03081382EFD8}" type="presParOf" srcId="{CE2CAF97-D640-4354-B44B-3EF4DDEBBAD2}" destId="{41788CFD-E642-4D3C-A6F9-72130A6D3CBC}" srcOrd="0" destOrd="0" presId="urn:microsoft.com/office/officeart/2005/8/layout/bProcess4"/>
    <dgm:cxn modelId="{0D7CD946-6377-4A05-B4F7-F32FE5DC4303}" type="presParOf" srcId="{CE2CAF97-D640-4354-B44B-3EF4DDEBBAD2}" destId="{8449E043-D85C-462D-9C07-F158A254FB42}" srcOrd="1" destOrd="0" presId="urn:microsoft.com/office/officeart/2005/8/layout/bProcess4"/>
    <dgm:cxn modelId="{7E012897-449B-4FE3-B3E4-B8B5946B624C}" type="presParOf" srcId="{C7FC1C6B-E074-4B31-8114-F39F08C81448}" destId="{10450E9C-41C8-4877-984E-D0B39052D33A}" srcOrd="13" destOrd="0" presId="urn:microsoft.com/office/officeart/2005/8/layout/bProcess4"/>
    <dgm:cxn modelId="{11139C8C-EC04-45F6-B85D-403DDDAC090B}" type="presParOf" srcId="{C7FC1C6B-E074-4B31-8114-F39F08C81448}" destId="{A944B213-B462-4598-B52E-0404D935929F}" srcOrd="14" destOrd="0" presId="urn:microsoft.com/office/officeart/2005/8/layout/bProcess4"/>
    <dgm:cxn modelId="{AD211876-4A82-4583-93B3-851A62742328}" type="presParOf" srcId="{A944B213-B462-4598-B52E-0404D935929F}" destId="{78DFB36D-B647-4B3C-88AB-3C3B554E5FB8}" srcOrd="0" destOrd="0" presId="urn:microsoft.com/office/officeart/2005/8/layout/bProcess4"/>
    <dgm:cxn modelId="{AC4082C1-B951-48AC-AFCF-A7696D67A8A5}" type="presParOf" srcId="{A944B213-B462-4598-B52E-0404D935929F}" destId="{84390D4B-DCCC-4643-9AA1-F74F9FF55713}" srcOrd="1" destOrd="0" presId="urn:microsoft.com/office/officeart/2005/8/layout/bProcess4"/>
    <dgm:cxn modelId="{0B0B4557-AA56-4305-934E-E30EACFF5035}" type="presParOf" srcId="{C7FC1C6B-E074-4B31-8114-F39F08C81448}" destId="{ED28ED53-08F2-4136-BF10-AC9F777DF326}" srcOrd="15" destOrd="0" presId="urn:microsoft.com/office/officeart/2005/8/layout/bProcess4"/>
    <dgm:cxn modelId="{0D22B84B-0F5B-4865-BE95-83E40C2D2BED}" type="presParOf" srcId="{C7FC1C6B-E074-4B31-8114-F39F08C81448}" destId="{C981E2D2-0B33-44CB-857D-7793EE65647B}" srcOrd="16" destOrd="0" presId="urn:microsoft.com/office/officeart/2005/8/layout/bProcess4"/>
    <dgm:cxn modelId="{9288DE83-4856-4469-A1D3-AE0482DF94B4}" type="presParOf" srcId="{C981E2D2-0B33-44CB-857D-7793EE65647B}" destId="{703B9FF6-C9EA-4746-86A8-FB36668AF160}" srcOrd="0" destOrd="0" presId="urn:microsoft.com/office/officeart/2005/8/layout/bProcess4"/>
    <dgm:cxn modelId="{BB24C47F-EB3D-435E-B5E3-3820AEDACBDE}" type="presParOf" srcId="{C981E2D2-0B33-44CB-857D-7793EE65647B}" destId="{14261BEA-ECD2-4C50-91F9-469A6ABC6E83}" srcOrd="1" destOrd="0" presId="urn:microsoft.com/office/officeart/2005/8/layout/bProcess4"/>
    <dgm:cxn modelId="{3A23EA91-E142-4E03-9223-FABFEBF5ED06}" type="presParOf" srcId="{C7FC1C6B-E074-4B31-8114-F39F08C81448}" destId="{CE45EC8D-778A-4B8B-9774-93C983BE93C4}" srcOrd="17" destOrd="0" presId="urn:microsoft.com/office/officeart/2005/8/layout/bProcess4"/>
    <dgm:cxn modelId="{9C12BB36-17F1-43C9-B32C-32B2FCD256A8}" type="presParOf" srcId="{C7FC1C6B-E074-4B31-8114-F39F08C81448}" destId="{6B04546E-4A73-4E44-9B9B-969C0D39EAE5}" srcOrd="18" destOrd="0" presId="urn:microsoft.com/office/officeart/2005/8/layout/bProcess4"/>
    <dgm:cxn modelId="{E1539267-D903-42EF-BB56-3137F46921B3}" type="presParOf" srcId="{6B04546E-4A73-4E44-9B9B-969C0D39EAE5}" destId="{9C9222BE-7570-4DA2-8CEE-AF000BDB955C}" srcOrd="0" destOrd="0" presId="urn:microsoft.com/office/officeart/2005/8/layout/bProcess4"/>
    <dgm:cxn modelId="{4DA21457-64E4-4A17-B5BD-A7B389572FFA}" type="presParOf" srcId="{6B04546E-4A73-4E44-9B9B-969C0D39EAE5}" destId="{C0725B86-12EB-4BB4-9777-F94CE334EEE0}" srcOrd="1" destOrd="0" presId="urn:microsoft.com/office/officeart/2005/8/layout/bProcess4"/>
    <dgm:cxn modelId="{79FC5C69-7D06-4015-92EA-DB4329BEA14E}" type="presParOf" srcId="{C7FC1C6B-E074-4B31-8114-F39F08C81448}" destId="{A8B621D9-728D-492C-A4E7-331C412967E4}" srcOrd="19" destOrd="0" presId="urn:microsoft.com/office/officeart/2005/8/layout/bProcess4"/>
    <dgm:cxn modelId="{1AD9D7DD-F3FB-49CB-8DA3-553823B9358C}" type="presParOf" srcId="{C7FC1C6B-E074-4B31-8114-F39F08C81448}" destId="{47704A2B-9366-4B8A-99D0-D8C92705685C}" srcOrd="20" destOrd="0" presId="urn:microsoft.com/office/officeart/2005/8/layout/bProcess4"/>
    <dgm:cxn modelId="{C84EF62C-2154-4184-84AF-0F2A19DA5A01}" type="presParOf" srcId="{47704A2B-9366-4B8A-99D0-D8C92705685C}" destId="{8583C664-B4BF-4CA7-A6FD-17116E25E9A2}" srcOrd="0" destOrd="0" presId="urn:microsoft.com/office/officeart/2005/8/layout/bProcess4"/>
    <dgm:cxn modelId="{615713DB-373A-4764-A948-AA83A050DC02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42504">
          <a:off x="449881" y="1357259"/>
          <a:ext cx="1669591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72006" y="382927"/>
          <a:ext cx="3048447" cy="71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налогового потенциала на территории сельского поселения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93094" y="404015"/>
        <a:ext cx="3006271" cy="677821"/>
      </dsp:txXfrm>
    </dsp:sp>
    <dsp:sp modelId="{74F9F331-E41D-42E7-AA15-E69E2C5502C4}">
      <dsp:nvSpPr>
        <dsp:cNvPr id="0" name=""/>
        <dsp:cNvSpPr/>
      </dsp:nvSpPr>
      <dsp:spPr>
        <a:xfrm rot="5495306">
          <a:off x="494876" y="2988177"/>
          <a:ext cx="1564164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339512"/>
          <a:ext cx="3017463" cy="2160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806" y="1402776"/>
        <a:ext cx="2890935" cy="2033472"/>
      </dsp:txXfrm>
    </dsp:sp>
    <dsp:sp modelId="{BF1A3B6F-ECD6-4DE9-91F4-BCCD18D72CDD}">
      <dsp:nvSpPr>
        <dsp:cNvPr id="0" name=""/>
        <dsp:cNvSpPr/>
      </dsp:nvSpPr>
      <dsp:spPr>
        <a:xfrm rot="5326284">
          <a:off x="855582" y="4186800"/>
          <a:ext cx="8289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624072"/>
          <a:ext cx="2930746" cy="737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приоритетном порядке мер, направленных на модернизацию социальной сферы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140" y="3645670"/>
        <a:ext cx="2887550" cy="694203"/>
      </dsp:txXfrm>
    </dsp:sp>
    <dsp:sp modelId="{311AC704-431D-4810-86FD-7A37F9221744}">
      <dsp:nvSpPr>
        <dsp:cNvPr id="0" name=""/>
        <dsp:cNvSpPr/>
      </dsp:nvSpPr>
      <dsp:spPr>
        <a:xfrm rot="20913668">
          <a:off x="1260160" y="4293639"/>
          <a:ext cx="310135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97263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516257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54840">
          <a:off x="3574949" y="3226958"/>
          <a:ext cx="149192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209826"/>
          <a:ext cx="2421716" cy="197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478" y="3267818"/>
        <a:ext cx="2305732" cy="1864013"/>
      </dsp:txXfrm>
    </dsp:sp>
    <dsp:sp modelId="{61B584BF-0A4C-4D51-B7B5-6A448A0065F8}">
      <dsp:nvSpPr>
        <dsp:cNvPr id="0" name=""/>
        <dsp:cNvSpPr/>
      </dsp:nvSpPr>
      <dsp:spPr>
        <a:xfrm rot="15943711">
          <a:off x="3722064" y="1930420"/>
          <a:ext cx="109642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2404304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2421592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288">
          <a:off x="3648146" y="794285"/>
          <a:ext cx="116202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969857"/>
          <a:ext cx="2421716" cy="125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программно-целевых методов управления в бюджетный процесс, повышение качества принимаемых  муниципальных программ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127" y="1006761"/>
        <a:ext cx="2347908" cy="1186191"/>
      </dsp:txXfrm>
    </dsp:sp>
    <dsp:sp modelId="{ED28ED53-08F2-4136-BF10-AC9F777DF326}">
      <dsp:nvSpPr>
        <dsp:cNvPr id="0" name=""/>
        <dsp:cNvSpPr/>
      </dsp:nvSpPr>
      <dsp:spPr>
        <a:xfrm rot="21515939">
          <a:off x="4233302" y="176113"/>
          <a:ext cx="284274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71212"/>
          <a:ext cx="2420559" cy="71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бюджетов других уровней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311" y="92300"/>
        <a:ext cx="2378383" cy="677821"/>
      </dsp:txXfrm>
    </dsp:sp>
    <dsp:sp modelId="{CE45EC8D-778A-4B8B-9774-93C983BE93C4}">
      <dsp:nvSpPr>
        <dsp:cNvPr id="0" name=""/>
        <dsp:cNvSpPr/>
      </dsp:nvSpPr>
      <dsp:spPr>
        <a:xfrm rot="5220932">
          <a:off x="6373170" y="892935"/>
          <a:ext cx="1505192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115370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129800"/>
        <a:ext cx="2699283" cy="463812"/>
      </dsp:txXfrm>
    </dsp:sp>
    <dsp:sp modelId="{A8B621D9-728D-492C-A4E7-331C412967E4}">
      <dsp:nvSpPr>
        <dsp:cNvPr id="0" name=""/>
        <dsp:cNvSpPr/>
      </dsp:nvSpPr>
      <dsp:spPr>
        <a:xfrm rot="5531430">
          <a:off x="5942465" y="2835587"/>
          <a:ext cx="235495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120678" y="792085"/>
          <a:ext cx="2751814" cy="2160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942" y="855349"/>
        <a:ext cx="2625286" cy="2033472"/>
      </dsp:txXfrm>
    </dsp:sp>
    <dsp:sp modelId="{A71191D7-3EC0-4A17-983C-ACE4BCDBC02E}">
      <dsp:nvSpPr>
        <dsp:cNvPr id="0" name=""/>
        <dsp:cNvSpPr/>
      </dsp:nvSpPr>
      <dsp:spPr>
        <a:xfrm>
          <a:off x="6048674" y="327091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 управлении бюджетным процессом в целях  эффективности направления и использования бюджетных средств и анализа достигнутых результатов при выполнении муниципальных заданий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32762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«ИОССЕР»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55027698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036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354,4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3 355,4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3 354,7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(205 чел. на 01.01.2016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3 363,7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3 364,7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3 364,0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B31D48"/>
                </a:solidFill>
              </a:rPr>
              <a:t>Мы, граждане, все являемся налогоплательщиками.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>
                  <a:noFill/>
                </a:ln>
                <a:solidFill>
                  <a:srgbClr val="B31D48"/>
                </a:solidFill>
              </a:rPr>
              <a:t>Структура зачисления налогов уплачиваемых гражданами в разрезе бюджетов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4440"/>
            <a:ext cx="8136904" cy="47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6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 год – 34,7%                               2017 год – 65,3%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2018 год – 31,8%                               2018 год – 68,2%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2019 год – 29,0%                               2019 год – 71,0%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5340"/>
              </p:ext>
            </p:extLst>
          </p:nvPr>
        </p:nvGraphicFramePr>
        <p:xfrm>
          <a:off x="1331640" y="1844824"/>
          <a:ext cx="6696744" cy="3892629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1 166,30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1 069,27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974,88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363,96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282,96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265,13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123,47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70,80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98,84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74,95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48486"/>
              </p:ext>
            </p:extLst>
          </p:nvPr>
        </p:nvGraphicFramePr>
        <p:xfrm>
          <a:off x="179513" y="1484784"/>
          <a:ext cx="8568952" cy="348916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1 431,91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1 443,14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3 363,73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3 364,73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3 364,04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Структура расходов </a:t>
            </a:r>
          </a:p>
          <a:p>
            <a:r>
              <a:rPr lang="ru-RU" smtClean="0"/>
              <a:t>бюджета сельского поселения «Туръя» на 2017 год</a:t>
            </a:r>
            <a:endParaRPr lang="ru-RU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586282"/>
              </p:ext>
            </p:extLst>
          </p:nvPr>
        </p:nvGraphicFramePr>
        <p:xfrm>
          <a:off x="539750" y="1857375"/>
          <a:ext cx="799269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41257823"/>
              </p:ext>
            </p:extLst>
          </p:nvPr>
        </p:nvGraphicFramePr>
        <p:xfrm>
          <a:off x="1403350" y="2132856"/>
          <a:ext cx="6092116" cy="408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3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"Бюджет для граждан".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жилищно-коммунальное хозяйство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отрасли? 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"Бюджет для граждан".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2017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 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"Бюджет для граждан" 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Иоссер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  <a:t>Азбука бюджета</a:t>
            </a:r>
            <a:endParaRPr lang="ru-RU" sz="3200" dirty="0">
              <a:solidFill>
                <a:srgbClr val="74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740BB5"/>
                </a:solidFill>
              </a:rPr>
              <a:t>Азбука бюджета</a:t>
            </a: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500" dirty="0" smtClean="0">
                <a:solidFill>
                  <a:srgbClr val="740BB5"/>
                </a:solidFill>
              </a:rPr>
              <a:t>Азбука бюджета</a:t>
            </a:r>
            <a:endParaRPr lang="ru-RU" sz="2500" dirty="0">
              <a:solidFill>
                <a:srgbClr val="740BB5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61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территории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основных характеристик бюджета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3522</TotalTime>
  <Words>793</Words>
  <Application>Microsoft Office PowerPoint</Application>
  <PresentationFormat>Экран (4:3)</PresentationFormat>
  <Paragraphs>245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БЮДЖЕТ ДЛЯ ГРАЖДАН СЕЛЬСКОГО ПОСЕЛЕНИЯ «ИОССЕР»</vt:lpstr>
      <vt:lpstr>БЮДЖЕТ ДЛЯ ГРАЖДАН </vt:lpstr>
      <vt:lpstr>БЮДЖЕТ ДЛЯ ГРАЖДАН Азбука бюджета</vt:lpstr>
      <vt:lpstr>БЮДЖЕТ ДЛЯ ГРАЖДАН </vt:lpstr>
      <vt:lpstr>БЮДЖЕТ ДЛЯ ГРАЖДАН </vt:lpstr>
      <vt:lpstr>БЮДЖЕТ ДЛЯ ГРАЖДАН Азбука бюджета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260</cp:revision>
  <cp:lastPrinted>2016-01-27T07:32:03Z</cp:lastPrinted>
  <dcterms:created xsi:type="dcterms:W3CDTF">2014-01-31T09:07:24Z</dcterms:created>
  <dcterms:modified xsi:type="dcterms:W3CDTF">2019-01-18T12:54:52Z</dcterms:modified>
</cp:coreProperties>
</file>