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5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263" r:id="rId10"/>
    <p:sldId id="271" r:id="rId11"/>
    <p:sldId id="273" r:id="rId12"/>
    <p:sldId id="274" r:id="rId13"/>
    <p:sldId id="290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7" autoAdjust="0"/>
  </p:normalViewPr>
  <p:slideViewPr>
    <p:cSldViewPr>
      <p:cViewPr varScale="1">
        <p:scale>
          <a:sx n="97" d="100"/>
          <a:sy n="97" d="100"/>
        </p:scale>
        <p:origin x="-19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54D5525A-29C0-4942-A9EC-709BD1058DAF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32FEAA5D-B6F4-455B-85A2-F0F085725ECB}" type="parTrans" cxnId="{0BEA5BCE-6EB6-4160-B39B-92600DB87AF7}">
      <dgm:prSet/>
      <dgm:spPr/>
      <dgm:t>
        <a:bodyPr/>
        <a:lstStyle/>
        <a:p>
          <a:endParaRPr lang="ru-RU"/>
        </a:p>
      </dgm:t>
    </dgm:pt>
    <dgm:pt modelId="{F501FD2C-9CE0-438E-85BA-F4E12D469E6B}" type="sibTrans" cxnId="{0BEA5BCE-6EB6-4160-B39B-92600DB87AF7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3962" custLinFactNeighborY="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B9EB43A-0742-4184-8D7A-6690F981C8FC}" type="presOf" srcId="{2A944D7F-7343-43F6-AB19-41824C6715A5}" destId="{DD1FF82A-8571-4949-9B53-8D3D55E4B826}" srcOrd="0" destOrd="2" presId="urn:microsoft.com/office/officeart/2005/8/layout/hList1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8AE17D1C-0647-48B4-98E8-B22CAEE7C23E}" type="presOf" srcId="{54D5525A-29C0-4942-A9EC-709BD1058DAF}" destId="{DD1FF82A-8571-4949-9B53-8D3D55E4B826}" srcOrd="0" destOrd="1" presId="urn:microsoft.com/office/officeart/2005/8/layout/hList1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39370109-A402-4A72-82C2-8B692C152E22}" srcId="{A8BCBA04-C4C1-471F-B3D5-DF4691525E22}" destId="{2A944D7F-7343-43F6-AB19-41824C6715A5}" srcOrd="2" destOrd="0" parTransId="{EC5241DE-DC95-42D4-8CD1-F3A2C4D93411}" sibTransId="{C8AF7DAA-52C2-4199-B30C-58F993259F8F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0BEA5BCE-6EB6-4160-B39B-92600DB87AF7}" srcId="{A8BCBA04-C4C1-471F-B3D5-DF4691525E22}" destId="{54D5525A-29C0-4942-A9EC-709BD1058DAF}" srcOrd="1" destOrd="0" parTransId="{32FEAA5D-B6F4-455B-85A2-F0F085725ECB}" sibTransId="{F501FD2C-9CE0-438E-85BA-F4E12D469E6B}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«ИОССЕР»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2016 год – 35,3%                               2016 год – 64,7%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2017 год – 34,6%                               2017 год – 65,4%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2018 год – 31,3%                               2018 год – 68,7%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92299"/>
              </p:ext>
            </p:extLst>
          </p:nvPr>
        </p:nvGraphicFramePr>
        <p:xfrm>
          <a:off x="1259632" y="1844824"/>
          <a:ext cx="6624736" cy="3892629"/>
        </p:xfrm>
        <a:graphic>
          <a:graphicData uri="http://schemas.openxmlformats.org/drawingml/2006/table">
            <a:tbl>
              <a:tblPr/>
              <a:tblGrid>
                <a:gridCol w="3528392"/>
                <a:gridCol w="1152128"/>
                <a:gridCol w="936104"/>
                <a:gridCol w="1008112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2016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2017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03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1 203,2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1 167,1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057,7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364,0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283,0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257,5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135,0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140,2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160,1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510,0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570,0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580,0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отчисление региональному оператору на капитальный ремонт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45919"/>
              </p:ext>
            </p:extLst>
          </p:nvPr>
        </p:nvGraphicFramePr>
        <p:xfrm>
          <a:off x="179513" y="1484784"/>
          <a:ext cx="8568952" cy="3489160"/>
        </p:xfrm>
        <a:graphic>
          <a:graphicData uri="http://schemas.openxmlformats.org/drawingml/2006/table">
            <a:tbl>
              <a:tblPr/>
              <a:tblGrid>
                <a:gridCol w="5760640"/>
                <a:gridCol w="936104"/>
                <a:gridCol w="936104"/>
                <a:gridCol w="936104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2016 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2017 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2018 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1 377,3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3 412,4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3 376,9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3 380,5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поселения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6662411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2775</TotalTime>
  <Words>500</Words>
  <Application>Microsoft Office PowerPoint</Application>
  <PresentationFormat>Экран (4:3)</PresentationFormat>
  <Paragraphs>182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БЮДЖЕТ ДЛЯ ГРАЖДАН СЕЛЬСКОГО ПОСЕЛЕНИЯ «ИОССЕР»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237</cp:revision>
  <cp:lastPrinted>2016-01-27T07:32:03Z</cp:lastPrinted>
  <dcterms:created xsi:type="dcterms:W3CDTF">2014-01-31T09:07:24Z</dcterms:created>
  <dcterms:modified xsi:type="dcterms:W3CDTF">2019-01-23T12:32:09Z</dcterms:modified>
</cp:coreProperties>
</file>