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2019 год и плановый период 2020-2021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2019 год и плановый период 2020-2021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2019 год – 27,0%                               2019 год – 73,0%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2020 год – 33,4%                               2020 год – 66,6%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– 31,0%                               2021 год – 69,0%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90232"/>
              </p:ext>
            </p:extLst>
          </p:nvPr>
        </p:nvGraphicFramePr>
        <p:xfrm>
          <a:off x="1331640" y="1844824"/>
          <a:ext cx="6696744" cy="4396685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1080120"/>
                <a:gridCol w="1080120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03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845,000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1 215,788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126,446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250,000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330,000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210,858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225,000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328,932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210,848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211,716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70,000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оплата коммунальных услуг по муниципальному жилищному фонду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174,940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174,940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66223"/>
              </p:ext>
            </p:extLst>
          </p:nvPr>
        </p:nvGraphicFramePr>
        <p:xfrm>
          <a:off x="179513" y="1484784"/>
          <a:ext cx="8568952" cy="3489160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1 493,435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1 522,395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1 522,395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274,940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274,940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210,848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211,716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639,790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89,152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178,294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3 057,175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3 566,075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3 565,875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69994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116,505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3 625,538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3 625,138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(182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3 128,080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17,187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3 637,313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19,985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3 637,113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19,984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- 11,575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-11,775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- 11,975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3312</TotalTime>
  <Words>598</Words>
  <Application>Microsoft Office PowerPoint</Application>
  <PresentationFormat>Экран (4:3)</PresentationFormat>
  <Paragraphs>224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2019 год и плановый период 2020-2021 годов  (Проект решения совета сельского поселения «Иоссер» на 2019 год и плановый период 2020-2021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263</cp:revision>
  <cp:lastPrinted>2016-01-27T07:32:03Z</cp:lastPrinted>
  <dcterms:created xsi:type="dcterms:W3CDTF">2014-01-31T09:07:24Z</dcterms:created>
  <dcterms:modified xsi:type="dcterms:W3CDTF">2018-12-20T15:24:34Z</dcterms:modified>
</cp:coreProperties>
</file>