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2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2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2020 год и плановый период 2021 и 2022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2020 год и плановый период 2021 и 2022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5072410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год – 26,9%                               2020 год – 73,1%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2021 год – 10,6%                               2021 год – 89,4%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– 10,1%                               2022 год – 89,9%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7543"/>
              </p:ext>
            </p:extLst>
          </p:nvPr>
        </p:nvGraphicFramePr>
        <p:xfrm>
          <a:off x="1403648" y="1628800"/>
          <a:ext cx="6624736" cy="4981143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5602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4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974,025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306,491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306,491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занятости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33,334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проведение ремонтных работ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67,200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физической культуры и спорта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6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отчисление региональному оператору на 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106,491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106,491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106,491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12436"/>
              </p:ext>
            </p:extLst>
          </p:nvPr>
        </p:nvGraphicFramePr>
        <p:xfrm>
          <a:off x="1403648" y="1628800"/>
          <a:ext cx="6624736" cy="4682916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5602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4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«Комплексные меры по профилактике терроризма и экстремизма в муниципальном образовании СП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изготовление печатных памяток по тематике противодействия экстремизму и терроризму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занятости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34988"/>
              </p:ext>
            </p:extLst>
          </p:nvPr>
        </p:nvGraphicFramePr>
        <p:xfrm>
          <a:off x="179513" y="1484784"/>
          <a:ext cx="8568953" cy="3862540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2 067,361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1 766,654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1 828,938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106,491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106,491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106,491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567,534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143,808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3 876,410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2 904,852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3 042,594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23318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871,710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2 898,252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3 035,294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(172 чел. на 01.01.2019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3 876,410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22,537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2 904,852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16,889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3 042,594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17,690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- 4,700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- 6,600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- 7,300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3515</TotalTime>
  <Words>720</Words>
  <Application>Microsoft Office PowerPoint</Application>
  <PresentationFormat>Экран (4:3)</PresentationFormat>
  <Paragraphs>256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на 2020 год и плановый период 2021 и 2022 годов  (Проект решения совета сельского поселения «Иоссер» на 2020 год и плановый период 2021 и 2022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290</cp:revision>
  <cp:lastPrinted>2016-01-27T07:32:03Z</cp:lastPrinted>
  <dcterms:created xsi:type="dcterms:W3CDTF">2014-01-31T09:07:24Z</dcterms:created>
  <dcterms:modified xsi:type="dcterms:W3CDTF">2020-04-28T11:37:29Z</dcterms:modified>
</cp:coreProperties>
</file>