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9" r:id="rId3"/>
    <p:sldId id="258" r:id="rId4"/>
    <p:sldId id="279" r:id="rId5"/>
    <p:sldId id="275" r:id="rId6"/>
    <p:sldId id="276" r:id="rId7"/>
    <p:sldId id="27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F6699"/>
    <a:srgbClr val="FF3399"/>
    <a:srgbClr val="FF505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72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1268760"/>
            <a:ext cx="8424936" cy="51845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400" dirty="0" smtClean="0"/>
          </a:p>
          <a:p>
            <a:pPr marL="0" indent="0" algn="ctr">
              <a:buNone/>
            </a:pPr>
            <a:r>
              <a:rPr lang="ru-RU" sz="4400" dirty="0" smtClean="0"/>
              <a:t>Отчет об исполнении бюджета сельского поселения</a:t>
            </a:r>
          </a:p>
          <a:p>
            <a:pPr marL="0" indent="0" algn="ctr">
              <a:buNone/>
            </a:pPr>
            <a:r>
              <a:rPr lang="ru-RU" sz="4400" dirty="0" smtClean="0"/>
              <a:t>«Мещура»</a:t>
            </a:r>
          </a:p>
          <a:p>
            <a:pPr marL="0" indent="0" algn="ctr">
              <a:buNone/>
            </a:pPr>
            <a:r>
              <a:rPr lang="ru-RU" sz="4400" dirty="0" smtClean="0"/>
              <a:t>за 2017 год</a:t>
            </a:r>
            <a:endParaRPr lang="ru-RU" sz="44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260648"/>
            <a:ext cx="863600" cy="103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71503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188640"/>
            <a:ext cx="8534400" cy="165618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    </a:t>
            </a:r>
            <a:r>
              <a:rPr lang="ru-RU" sz="4000" dirty="0" smtClean="0"/>
              <a:t>Отчет </a:t>
            </a:r>
            <a:br>
              <a:rPr lang="ru-RU" sz="4000" dirty="0" smtClean="0"/>
            </a:br>
            <a:r>
              <a:rPr lang="ru-RU" sz="4000" dirty="0" smtClean="0"/>
              <a:t>об исполнении бюджета 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1268760"/>
            <a:ext cx="8424936" cy="51845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2800" dirty="0" smtClean="0"/>
          </a:p>
          <a:p>
            <a:pPr marL="0" indent="0" algn="ctr">
              <a:buNone/>
            </a:pPr>
            <a:r>
              <a:rPr lang="ru-RU" sz="2800" dirty="0" smtClean="0"/>
              <a:t>Бюджет сельского поселения «Мещура»</a:t>
            </a:r>
          </a:p>
          <a:p>
            <a:pPr marL="0" indent="0" algn="ctr">
              <a:buNone/>
            </a:pPr>
            <a:r>
              <a:rPr lang="ru-RU" sz="2800" dirty="0" smtClean="0"/>
              <a:t> на 2017 год и плановый период 2018-2019 годов</a:t>
            </a:r>
          </a:p>
          <a:p>
            <a:pPr marL="0" indent="0" algn="ctr">
              <a:buNone/>
            </a:pPr>
            <a:r>
              <a:rPr lang="ru-RU" sz="2800" dirty="0" smtClean="0"/>
              <a:t> утвержден Решением Совета сельского поселения «Мещура» </a:t>
            </a:r>
            <a:r>
              <a:rPr lang="ru-RU" sz="2800" dirty="0"/>
              <a:t>от </a:t>
            </a:r>
            <a:r>
              <a:rPr lang="ru-RU" sz="2800" dirty="0" smtClean="0"/>
              <a:t>23.12.2016 </a:t>
            </a:r>
            <a:r>
              <a:rPr lang="ru-RU" sz="2800" dirty="0"/>
              <a:t>г. </a:t>
            </a:r>
            <a:r>
              <a:rPr lang="ru-RU" sz="2800" dirty="0" smtClean="0"/>
              <a:t>№4-5/1</a:t>
            </a:r>
          </a:p>
          <a:p>
            <a:pPr marL="0" indent="0" algn="ctr">
              <a:buNone/>
            </a:pPr>
            <a:r>
              <a:rPr lang="ru-RU" sz="2800" dirty="0" smtClean="0"/>
              <a:t>(изменения в 2017 году вносились </a:t>
            </a:r>
            <a:r>
              <a:rPr lang="ru-RU" sz="2800" dirty="0"/>
              <a:t>7</a:t>
            </a:r>
            <a:r>
              <a:rPr lang="ru-RU" sz="2800" dirty="0" smtClean="0"/>
              <a:t> раз)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863600" cy="103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td3.mycdn.me/image?id=849454513137&amp;t=20&amp;plc=WEB&amp;tkn=*tBkOn99ugh_jDZhabE8CjSJruGI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2183" y="4221088"/>
            <a:ext cx="3187700" cy="21075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2541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   </a:t>
            </a:r>
            <a:r>
              <a:rPr lang="ru-RU" sz="4000" dirty="0" smtClean="0"/>
              <a:t>Отчет </a:t>
            </a:r>
            <a:br>
              <a:rPr lang="ru-RU" sz="4000" dirty="0" smtClean="0"/>
            </a:br>
            <a:r>
              <a:rPr lang="ru-RU" sz="4000" dirty="0" smtClean="0"/>
              <a:t>об исполнении бюджета </a:t>
            </a:r>
            <a:endParaRPr lang="ru-RU" sz="4000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"/>
          </p:nvPr>
        </p:nvSpPr>
        <p:spPr>
          <a:xfrm>
            <a:off x="1143000" y="1294110"/>
            <a:ext cx="7533456" cy="4871194"/>
          </a:xfrm>
        </p:spPr>
        <p:txBody>
          <a:bodyPr/>
          <a:lstStyle/>
          <a:p>
            <a:pPr marL="45720" indent="0" algn="ctr">
              <a:buNone/>
            </a:pPr>
            <a:r>
              <a:rPr lang="ru-RU" dirty="0" smtClean="0"/>
              <a:t>Основные параметры:</a:t>
            </a:r>
          </a:p>
          <a:p>
            <a:pPr marL="45720" indent="0" algn="ctr">
              <a:buNone/>
            </a:pPr>
            <a:r>
              <a:rPr lang="ru-RU" dirty="0" smtClean="0"/>
              <a:t>Доходы (факт)-</a:t>
            </a:r>
            <a:r>
              <a:rPr lang="en-US" dirty="0" smtClean="0"/>
              <a:t> </a:t>
            </a:r>
            <a:r>
              <a:rPr lang="ru-RU" dirty="0" smtClean="0"/>
              <a:t>2 116,392 </a:t>
            </a:r>
            <a:r>
              <a:rPr lang="ru-RU" dirty="0" err="1" smtClean="0"/>
              <a:t>тыс.рублей</a:t>
            </a:r>
            <a:endParaRPr lang="ru-RU" dirty="0" smtClean="0"/>
          </a:p>
          <a:p>
            <a:pPr marL="45720" indent="0" algn="ctr">
              <a:buNone/>
            </a:pPr>
            <a:r>
              <a:rPr lang="ru-RU" dirty="0" smtClean="0"/>
              <a:t>Расходы (факт)</a:t>
            </a:r>
            <a:r>
              <a:rPr lang="en-US" dirty="0" smtClean="0"/>
              <a:t> </a:t>
            </a:r>
            <a:r>
              <a:rPr lang="ru-RU" dirty="0" smtClean="0"/>
              <a:t>–</a:t>
            </a:r>
            <a:r>
              <a:rPr lang="en-US" dirty="0" smtClean="0"/>
              <a:t> </a:t>
            </a:r>
            <a:r>
              <a:rPr lang="ru-RU" dirty="0" smtClean="0"/>
              <a:t>2 166,068 </a:t>
            </a:r>
            <a:r>
              <a:rPr lang="ru-RU" dirty="0" err="1" smtClean="0"/>
              <a:t>тыс.рублей</a:t>
            </a:r>
            <a:endParaRPr lang="ru-RU" dirty="0" smtClean="0"/>
          </a:p>
          <a:p>
            <a:pPr marL="45720" indent="0" algn="ctr">
              <a:buNone/>
            </a:pPr>
            <a:r>
              <a:rPr lang="ru-RU" dirty="0" smtClean="0"/>
              <a:t>Дефицит – 50,324 </a:t>
            </a:r>
            <a:r>
              <a:rPr lang="ru-RU" dirty="0" err="1" smtClean="0"/>
              <a:t>тыс.рублей</a:t>
            </a:r>
            <a:endParaRPr lang="ru-RU" dirty="0" smtClean="0"/>
          </a:p>
          <a:p>
            <a:pPr marL="45720" indent="0" algn="ctr">
              <a:buNone/>
            </a:pPr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863600" cy="103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0" y="3429000"/>
            <a:ext cx="342900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375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34400" cy="96815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   </a:t>
            </a:r>
            <a:r>
              <a:rPr lang="ru-RU" sz="4000" dirty="0" smtClean="0"/>
              <a:t>Отчет </a:t>
            </a:r>
            <a:br>
              <a:rPr lang="ru-RU" sz="4000" dirty="0" smtClean="0"/>
            </a:br>
            <a:r>
              <a:rPr lang="ru-RU" sz="4000" dirty="0" smtClean="0"/>
              <a:t>об исполнении бюджета </a:t>
            </a:r>
            <a:endParaRPr lang="ru-RU" sz="4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41584344"/>
              </p:ext>
            </p:extLst>
          </p:nvPr>
        </p:nvGraphicFramePr>
        <p:xfrm>
          <a:off x="1259632" y="1916832"/>
          <a:ext cx="6768753" cy="3233919"/>
        </p:xfrm>
        <a:graphic>
          <a:graphicData uri="http://schemas.openxmlformats.org/drawingml/2006/table">
            <a:tbl>
              <a:tblPr/>
              <a:tblGrid>
                <a:gridCol w="2050934"/>
                <a:gridCol w="2393264"/>
                <a:gridCol w="2324555"/>
              </a:tblGrid>
              <a:tr h="1045912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(</a:t>
                      </a:r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(</a:t>
                      </a:r>
                      <a:r>
                        <a:rPr lang="ru-RU" sz="20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</a:tr>
              <a:tr h="713135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182,996</a:t>
                      </a:r>
                      <a:endParaRPr lang="ru-RU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2 206,545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</a:tr>
              <a:tr h="713135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2 116,392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  <a:r>
                        <a:rPr lang="ru-RU" sz="2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166,068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</a:tr>
              <a:tr h="761737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863600" cy="103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7591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/>
              <a:t>Отчет </a:t>
            </a:r>
            <a:br>
              <a:rPr lang="ru-RU" dirty="0"/>
            </a:br>
            <a:r>
              <a:rPr lang="ru-RU" dirty="0"/>
              <a:t>об исполнении бюджета 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858837" cy="1030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68760"/>
            <a:ext cx="8280919" cy="54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150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/>
              <a:t>Отчет </a:t>
            </a:r>
            <a:br>
              <a:rPr lang="ru-RU" dirty="0"/>
            </a:br>
            <a:r>
              <a:rPr lang="ru-RU" dirty="0"/>
              <a:t>об исполнении бюджета 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858837" cy="103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408441"/>
            <a:ext cx="7992887" cy="3972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0765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   </a:t>
            </a:r>
            <a:r>
              <a:rPr lang="ru-RU" sz="4000" dirty="0" smtClean="0"/>
              <a:t>Отчет</a:t>
            </a:r>
            <a:br>
              <a:rPr lang="ru-RU" sz="4000" dirty="0" smtClean="0"/>
            </a:br>
            <a:r>
              <a:rPr lang="ru-RU" sz="4000" dirty="0" smtClean="0"/>
              <a:t> об исполнении бюджета </a:t>
            </a:r>
            <a:endParaRPr lang="ru-RU" sz="40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863600" cy="103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286000" y="2690336"/>
            <a:ext cx="523832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i="1" dirty="0" smtClean="0"/>
              <a:t>Спасибо </a:t>
            </a:r>
          </a:p>
          <a:p>
            <a:pPr algn="ctr"/>
            <a:r>
              <a:rPr lang="ru-RU" sz="6000" i="1" dirty="0" smtClean="0"/>
              <a:t>за внимание!</a:t>
            </a:r>
          </a:p>
          <a:p>
            <a:pPr algn="ctr"/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334737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632</TotalTime>
  <Words>112</Words>
  <Application>Microsoft Office PowerPoint</Application>
  <PresentationFormat>Экран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Эркер</vt:lpstr>
      <vt:lpstr>Презентация PowerPoint</vt:lpstr>
      <vt:lpstr>    Отчет  об исполнении бюджета </vt:lpstr>
      <vt:lpstr>    Отчет  об исполнении бюджета </vt:lpstr>
      <vt:lpstr>    Отчет  об исполнении бюджета </vt:lpstr>
      <vt:lpstr>Отчет  об исполнении бюджета </vt:lpstr>
      <vt:lpstr>Отчет  об исполнении бюджета </vt:lpstr>
      <vt:lpstr>    Отчет  об исполнении бюджета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Hlupina</dc:creator>
  <cp:lastModifiedBy>Ковригина</cp:lastModifiedBy>
  <cp:revision>85</cp:revision>
  <dcterms:created xsi:type="dcterms:W3CDTF">2016-03-09T09:58:10Z</dcterms:created>
  <dcterms:modified xsi:type="dcterms:W3CDTF">2018-12-19T14:19:55Z</dcterms:modified>
</cp:coreProperties>
</file>