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8" r:id="rId4"/>
    <p:sldId id="279" r:id="rId5"/>
    <p:sldId id="275" r:id="rId6"/>
    <p:sldId id="276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об исполнении бюджета сельского поселения</a:t>
            </a:r>
          </a:p>
          <a:p>
            <a:pPr marL="0" indent="0" algn="ctr">
              <a:buNone/>
            </a:pPr>
            <a:r>
              <a:rPr lang="ru-RU" sz="4400" dirty="0" smtClean="0"/>
              <a:t>«Мещура»</a:t>
            </a:r>
          </a:p>
          <a:p>
            <a:pPr marL="0" indent="0" algn="ctr">
              <a:buNone/>
            </a:pPr>
            <a:r>
              <a:rPr lang="ru-RU" sz="4400" dirty="0" smtClean="0"/>
              <a:t>за 2017 год</a:t>
            </a:r>
            <a:endParaRPr lang="ru-RU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Бюджет сельского поселения «Мещура»</a:t>
            </a:r>
          </a:p>
          <a:p>
            <a:pPr marL="0" indent="0" algn="ctr">
              <a:buNone/>
            </a:pPr>
            <a:r>
              <a:rPr lang="ru-RU" sz="2800" dirty="0" smtClean="0"/>
              <a:t> на 2017 год и плановый период 2018-2019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«Мещура» </a:t>
            </a:r>
            <a:r>
              <a:rPr lang="ru-RU" sz="2800" dirty="0"/>
              <a:t>от </a:t>
            </a:r>
            <a:r>
              <a:rPr lang="ru-RU" sz="2800" dirty="0" smtClean="0"/>
              <a:t>23.12.2016 </a:t>
            </a:r>
            <a:r>
              <a:rPr lang="ru-RU" sz="2800" dirty="0"/>
              <a:t>г. </a:t>
            </a:r>
            <a:r>
              <a:rPr lang="ru-RU" sz="2800" dirty="0" smtClean="0"/>
              <a:t>№4-5/1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2017 году вносились </a:t>
            </a:r>
            <a:r>
              <a:rPr lang="ru-RU" sz="2800" dirty="0"/>
              <a:t>7</a:t>
            </a:r>
            <a:r>
              <a:rPr lang="ru-RU" sz="2800" dirty="0" smtClean="0"/>
              <a:t> раз)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td3.mycdn.me/image?id=849454513137&amp;t=20&amp;plc=WEB&amp;tkn=*tBkOn99ugh_jDZhabE8CjSJruG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183" y="4221088"/>
            <a:ext cx="3187700" cy="2107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</a:t>
            </a:r>
            <a:r>
              <a:rPr lang="en-US" dirty="0" smtClean="0"/>
              <a:t> </a:t>
            </a:r>
            <a:r>
              <a:rPr lang="ru-RU" dirty="0" smtClean="0"/>
              <a:t>2 116,392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</a:t>
            </a:r>
            <a:r>
              <a:rPr lang="en-US" dirty="0" smtClean="0"/>
              <a:t>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2 166,068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Дефицит – 50,324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429000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41584344"/>
              </p:ext>
            </p:extLst>
          </p:nvPr>
        </p:nvGraphicFramePr>
        <p:xfrm>
          <a:off x="1259632" y="1916832"/>
          <a:ext cx="6768753" cy="3233919"/>
        </p:xfrm>
        <a:graphic>
          <a:graphicData uri="http://schemas.openxmlformats.org/drawingml/2006/table">
            <a:tbl>
              <a:tblPr/>
              <a:tblGrid>
                <a:gridCol w="2050934"/>
                <a:gridCol w="2393264"/>
                <a:gridCol w="2324555"/>
              </a:tblGrid>
              <a:tr h="10459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(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(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1313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182,996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2 206,545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1313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2 116,392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166,068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6173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59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Отчет </a:t>
            </a:r>
            <a:br>
              <a:rPr lang="ru-RU" dirty="0"/>
            </a:br>
            <a:r>
              <a:rPr lang="ru-RU" dirty="0"/>
              <a:t>об исполнении бюджета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8837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28091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5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Отчет </a:t>
            </a:r>
            <a:br>
              <a:rPr lang="ru-RU" dirty="0"/>
            </a:br>
            <a:r>
              <a:rPr lang="ru-RU" dirty="0"/>
              <a:t>об исполнении бюджета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58837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08441"/>
            <a:ext cx="7992887" cy="397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76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</a:t>
            </a:r>
            <a:br>
              <a:rPr lang="ru-RU" sz="4000" dirty="0" smtClean="0"/>
            </a:br>
            <a:r>
              <a:rPr lang="ru-RU" sz="4000" dirty="0" smtClean="0"/>
              <a:t> об исполнении бюджета </a:t>
            </a:r>
            <a:endParaRPr lang="ru-RU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i="1" dirty="0" smtClean="0"/>
              <a:t>Спасибо </a:t>
            </a:r>
          </a:p>
          <a:p>
            <a:pPr algn="ctr"/>
            <a:r>
              <a:rPr lang="ru-RU" sz="6000" i="1" dirty="0" smtClean="0"/>
              <a:t>за внимание!</a:t>
            </a:r>
          </a:p>
          <a:p>
            <a:pPr algn="ctr"/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632</TotalTime>
  <Words>112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    Отчет  об исполнении бюджета </vt:lpstr>
      <vt:lpstr>    Отчет  об исполнении бюджета </vt:lpstr>
      <vt:lpstr>    Отчет  об исполнении бюджета </vt:lpstr>
      <vt:lpstr>Отчет  об исполнении бюджета </vt:lpstr>
      <vt:lpstr>Отчет  об исполнении бюджета </vt:lpstr>
      <vt:lpstr>    Отчет 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Ковригина</cp:lastModifiedBy>
  <cp:revision>85</cp:revision>
  <dcterms:created xsi:type="dcterms:W3CDTF">2016-03-09T09:58:10Z</dcterms:created>
  <dcterms:modified xsi:type="dcterms:W3CDTF">2018-12-19T14:19:55Z</dcterms:modified>
</cp:coreProperties>
</file>