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3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C961C58C-1A6E-4D83-AC20-3E25EC483A0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Акцизы</a:t>
          </a:r>
          <a:endParaRPr lang="ru-RU" sz="1500" dirty="0">
            <a:solidFill>
              <a:srgbClr val="7030A0"/>
            </a:solidFill>
          </a:endParaRPr>
        </a:p>
      </dgm:t>
    </dgm:pt>
    <dgm:pt modelId="{8029F886-D2B4-40F4-91A3-CF08BFDE2D3E}" type="parTrans" cxnId="{6CAEE1CF-E9AC-4760-B254-D6D225400EDF}">
      <dgm:prSet/>
      <dgm:spPr/>
    </dgm:pt>
    <dgm:pt modelId="{ACCBB10A-251B-4A79-AB5E-81195F3FA32A}" type="sibTrans" cxnId="{6CAEE1CF-E9AC-4760-B254-D6D225400EDF}">
      <dgm:prSet/>
      <dgm:spPr/>
    </dgm:pt>
    <dgm:pt modelId="{F1B1C0FA-FABD-4679-97F4-8D2D227B354D}">
      <dgm:prSet phldrT="[Текст]" custScaleY="102413" custT="1" custLinFactNeighborX="-4086" custLinFactNeighborY="6913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036AADB-128F-4B1A-AEE5-1364187337D3}" type="parTrans" cxnId="{253E3334-ED6D-4C1A-BB69-09366DF3D27C}">
      <dgm:prSet/>
      <dgm:spPr/>
    </dgm:pt>
    <dgm:pt modelId="{F898E483-971A-44C5-AB80-7C5595D598FF}" type="sibTrans" cxnId="{253E3334-ED6D-4C1A-BB69-09366DF3D27C}">
      <dgm:prSet/>
      <dgm:spPr/>
    </dgm:pt>
    <dgm:pt modelId="{09A885A9-A084-4ED1-9120-9542A2010E4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</a:t>
          </a:r>
          <a:endParaRPr lang="ru-RU" sz="1500" dirty="0">
            <a:solidFill>
              <a:srgbClr val="7030A0"/>
            </a:solidFill>
          </a:endParaRPr>
        </a:p>
      </dgm:t>
    </dgm:pt>
    <dgm:pt modelId="{5F2E0EB6-4C90-470B-8ADC-61A31E32AC35}" type="parTrans" cxnId="{F66E125D-B27E-4D78-8264-E1997F7C333E}">
      <dgm:prSet/>
      <dgm:spPr/>
    </dgm:pt>
    <dgm:pt modelId="{3EE6316B-EA3B-44E5-AAC5-2214A3F1CF18}" type="sibTrans" cxnId="{F66E125D-B27E-4D78-8264-E1997F7C333E}">
      <dgm:prSet/>
      <dgm:spPr/>
    </dgm:pt>
    <dgm:pt modelId="{AECD2148-A24C-4213-BFB3-46396DB9DDA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Аренда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6055A8F1-2095-43DD-8B67-FCBB8A1877A6}" type="parTrans" cxnId="{0D117610-F1A0-40B8-BE96-7452A27FEEE1}">
      <dgm:prSet/>
      <dgm:spPr/>
    </dgm:pt>
    <dgm:pt modelId="{136A8A90-F142-429B-A7EA-2795FF91F280}" type="sibTrans" cxnId="{0D117610-F1A0-40B8-BE96-7452A27FEEE1}">
      <dgm:prSet/>
      <dgm:spPr/>
    </dgm:pt>
    <dgm:pt modelId="{DC8081DF-0C5A-4FD5-9E06-E5D64EE36B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4CE6382E-07F8-4CE5-8066-B3C08EFAC39F}" type="parTrans" cxnId="{B7ECCBE8-E380-4389-A518-B7381A194D31}">
      <dgm:prSet/>
      <dgm:spPr/>
    </dgm:pt>
    <dgm:pt modelId="{A59A7281-EED7-423B-9E88-FE34933A7B65}" type="sibTrans" cxnId="{B7ECCBE8-E380-4389-A518-B7381A194D31}">
      <dgm:prSet/>
      <dgm:spPr/>
    </dgm:pt>
    <dgm:pt modelId="{5BF1DF8F-DB29-49AA-8D08-01EF2F12FF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3CD6AB6F-FEA9-488C-BEC2-D1A09E1EFC67}" type="parTrans" cxnId="{F0E636CB-E339-4D86-A42C-B0A7F3C57B69}">
      <dgm:prSet/>
      <dgm:spPr/>
    </dgm:pt>
    <dgm:pt modelId="{889A6F4F-991F-484D-87FA-BDCF556CDE15}" type="sibTrans" cxnId="{F0E636CB-E339-4D86-A42C-B0A7F3C57B69}">
      <dgm:prSet/>
      <dgm:spPr/>
    </dgm:pt>
    <dgm:pt modelId="{27996603-CF65-4876-B3A8-879DB35D72D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Госпошлина</a:t>
          </a:r>
        </a:p>
      </dgm:t>
    </dgm:pt>
    <dgm:pt modelId="{8D2D5C77-CF86-4A7B-9FD0-E3CCD5E4F5C9}" type="parTrans" cxnId="{B723139A-CDB9-427D-BE5A-CAE19721A5D0}">
      <dgm:prSet/>
      <dgm:spPr/>
    </dgm:pt>
    <dgm:pt modelId="{BAA10353-4198-46B3-82E3-3CBF4EF941B1}" type="sibTrans" cxnId="{B723139A-CDB9-427D-BE5A-CAE19721A5D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0D117610-F1A0-40B8-BE96-7452A27FEEE1}" srcId="{A8BCBA04-C4C1-471F-B3D5-DF4691525E22}" destId="{AECD2148-A24C-4213-BFB3-46396DB9DDA7}" srcOrd="0" destOrd="0" parTransId="{6055A8F1-2095-43DD-8B67-FCBB8A1877A6}" sibTransId="{136A8A90-F142-429B-A7EA-2795FF91F280}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8A67BFF0-5B40-4E71-8A68-A03396098B1C}" type="presOf" srcId="{C961C58C-1A6E-4D83-AC20-3E25EC483A0C}" destId="{322CFEFD-4518-4BB0-BDCF-8849EDEBC7D5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2018AE38-811F-428F-88BF-D3907B255B98}" type="presOf" srcId="{5BF1DF8F-DB29-49AA-8D08-01EF2F12FF46}" destId="{322CFEFD-4518-4BB0-BDCF-8849EDEBC7D5}" srcOrd="0" destOrd="5" presId="urn:microsoft.com/office/officeart/2005/8/layout/hList1"/>
    <dgm:cxn modelId="{F0E636CB-E339-4D86-A42C-B0A7F3C57B69}" srcId="{98CE632A-9F22-44D3-8FF7-1AE34BEEE7B1}" destId="{5BF1DF8F-DB29-49AA-8D08-01EF2F12FF46}" srcOrd="5" destOrd="0" parTransId="{3CD6AB6F-FEA9-488C-BEC2-D1A09E1EFC67}" sibTransId="{889A6F4F-991F-484D-87FA-BDCF556CDE15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53E3334-ED6D-4C1A-BB69-09366DF3D27C}" srcId="{98CE632A-9F22-44D3-8FF7-1AE34BEEE7B1}" destId="{F1B1C0FA-FABD-4679-97F4-8D2D227B354D}" srcOrd="2" destOrd="0" parTransId="{2036AADB-128F-4B1A-AEE5-1364187337D3}" sibTransId="{F898E483-971A-44C5-AB80-7C5595D598FF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3F2FC535-9C8D-44BC-9915-459B8AA60CAD}" type="presOf" srcId="{AECD2148-A24C-4213-BFB3-46396DB9DDA7}" destId="{DD1FF82A-8571-4949-9B53-8D3D55E4B826}" srcOrd="0" destOrd="0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4D409C6B-26F1-482A-B2D5-C960D1E64DD3}" type="presOf" srcId="{27996603-CF65-4876-B3A8-879DB35D72DF}" destId="{322CFEFD-4518-4BB0-BDCF-8849EDEBC7D5}" srcOrd="0" destOrd="4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E9E524C7-9DFB-46E1-A37B-5FE426357048}" type="presOf" srcId="{09A885A9-A084-4ED1-9120-9542A2010E42}" destId="{DD1FF82A-8571-4949-9B53-8D3D55E4B826}" srcOrd="0" destOrd="2" presId="urn:microsoft.com/office/officeart/2005/8/layout/hList1"/>
    <dgm:cxn modelId="{B723139A-CDB9-427D-BE5A-CAE19721A5D0}" srcId="{98CE632A-9F22-44D3-8FF7-1AE34BEEE7B1}" destId="{27996603-CF65-4876-B3A8-879DB35D72DF}" srcOrd="4" destOrd="0" parTransId="{8D2D5C77-CF86-4A7B-9FD0-E3CCD5E4F5C9}" sibTransId="{BAA10353-4198-46B3-82E3-3CBF4EF941B1}"/>
    <dgm:cxn modelId="{B7ECCBE8-E380-4389-A518-B7381A194D31}" srcId="{A8BCBA04-C4C1-471F-B3D5-DF4691525E22}" destId="{DC8081DF-0C5A-4FD5-9E06-E5D64EE36B46}" srcOrd="1" destOrd="0" parTransId="{4CE6382E-07F8-4CE5-8066-B3C08EFAC39F}" sibTransId="{A59A7281-EED7-423B-9E88-FE34933A7B65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6CAEE1CF-E9AC-4760-B254-D6D225400EDF}" srcId="{98CE632A-9F22-44D3-8FF7-1AE34BEEE7B1}" destId="{C961C58C-1A6E-4D83-AC20-3E25EC483A0C}" srcOrd="1" destOrd="0" parTransId="{8029F886-D2B4-40F4-91A3-CF08BFDE2D3E}" sibTransId="{ACCBB10A-251B-4A79-AB5E-81195F3FA32A}"/>
    <dgm:cxn modelId="{2BC3C3EC-DAED-4389-AA38-69D063BDD7CA}" type="presOf" srcId="{DC8081DF-0C5A-4FD5-9E06-E5D64EE36B46}" destId="{DD1FF82A-8571-4949-9B53-8D3D55E4B826}" srcOrd="0" destOrd="1" presId="urn:microsoft.com/office/officeart/2005/8/layout/hList1"/>
    <dgm:cxn modelId="{F66E125D-B27E-4D78-8264-E1997F7C333E}" srcId="{A8BCBA04-C4C1-471F-B3D5-DF4691525E22}" destId="{09A885A9-A084-4ED1-9120-9542A2010E42}" srcOrd="2" destOrd="0" parTransId="{5F2E0EB6-4C90-470B-8ADC-61A31E32AC35}" sibTransId="{3EE6316B-EA3B-44E5-AAC5-2214A3F1CF18}"/>
    <dgm:cxn modelId="{5C1390BF-216F-4985-B2B3-C782C6B5DD58}" type="presOf" srcId="{91C23C6C-BE7A-49CB-8895-735DE5A02E56}" destId="{322CFEFD-4518-4BB0-BDCF-8849EDEBC7D5}" srcOrd="0" destOrd="3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D33D0544-8A56-45BD-A0CB-6FF22FEEEAE2}" type="presOf" srcId="{F1B1C0FA-FABD-4679-97F4-8D2D227B354D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Акцизы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Госпошлина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Аренда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(к проект решения Совета о бюджете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«Шошка» 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годов)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6055915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«Шошка»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30,7%                               2022 год –69,3%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37,1%                               2023 год – 62,9%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36,2%                               2024 год – 63,8%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«Шошка»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36072"/>
              </p:ext>
            </p:extLst>
          </p:nvPr>
        </p:nvGraphicFramePr>
        <p:xfrm>
          <a:off x="611560" y="1628800"/>
          <a:ext cx="7920881" cy="4382676"/>
        </p:xfrm>
        <a:graphic>
          <a:graphicData uri="http://schemas.openxmlformats.org/drawingml/2006/table">
            <a:tbl>
              <a:tblPr/>
              <a:tblGrid>
                <a:gridCol w="4173367"/>
                <a:gridCol w="1192390"/>
                <a:gridCol w="1277562"/>
                <a:gridCol w="1277562"/>
              </a:tblGrid>
              <a:tr h="47552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 Муниципальная программа "Пожарная безопасность в населенных пунктах на территории сельского поселения "Шошка"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528,201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транспортного средства, оснащенного пожарно-техническим оборудованием, используемым при пожарно-спасательных работах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95,176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благоустройства,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355,558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населения, прошедших отбор в рамках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9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сельского поселения «Шошка»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42822"/>
              </p:ext>
            </p:extLst>
          </p:nvPr>
        </p:nvGraphicFramePr>
        <p:xfrm>
          <a:off x="395536" y="1628800"/>
          <a:ext cx="8280921" cy="4539570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5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551,430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127,950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120,861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127,950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ФИЗИЧЕСКОЙ КУЛЬТУРЫ и СПОРТА, прошедших отбор в рамках проекта "Народный проект"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приведение в нормативное состояние муниципального жилищного фонда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23,096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формирование фонда капитального ремонта и организация проведения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138,250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122,223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«Шошка»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67147"/>
              </p:ext>
            </p:extLst>
          </p:nvPr>
        </p:nvGraphicFramePr>
        <p:xfrm>
          <a:off x="251520" y="1628800"/>
          <a:ext cx="8568953" cy="4513356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79,177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75,051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1 450,327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147,723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75,051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95,176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678,642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127,950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350,591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386,984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11,550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3 521,672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379,118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383,306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smtClean="0">
                <a:solidFill>
                  <a:srgbClr val="7030A0"/>
                </a:solidFill>
              </a:rPr>
              <a:t>Шошка </a:t>
            </a:r>
            <a:r>
              <a:rPr lang="ru-RU" dirty="0">
                <a:solidFill>
                  <a:srgbClr val="7030A0"/>
                </a:solidFill>
              </a:rPr>
              <a:t>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5267027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32244"/>
              </p:ext>
            </p:extLst>
          </p:nvPr>
        </p:nvGraphicFramePr>
        <p:xfrm>
          <a:off x="1175945" y="1916832"/>
          <a:ext cx="6708423" cy="4105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689"/>
                <a:gridCol w="1444522"/>
                <a:gridCol w="1677106"/>
                <a:gridCol w="167710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3 521,272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378,823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383,037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3 521,672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379,118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383,306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- 0,269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3841</TotalTime>
  <Words>730</Words>
  <Application>Microsoft Office PowerPoint</Application>
  <PresentationFormat>Экран (4:3)</PresentationFormat>
  <Paragraphs>263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(к проект решения Совета о бюджете сельского поселения «Шошка»  на 2022 год и плановый период 2023-2024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330</cp:revision>
  <cp:lastPrinted>2016-01-27T07:32:03Z</cp:lastPrinted>
  <dcterms:created xsi:type="dcterms:W3CDTF">2014-01-31T09:07:24Z</dcterms:created>
  <dcterms:modified xsi:type="dcterms:W3CDTF">2021-11-23T14:05:06Z</dcterms:modified>
</cp:coreProperties>
</file>