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8"/>
  </p:notesMasterIdLst>
  <p:sldIdLst>
    <p:sldId id="256" r:id="rId2"/>
    <p:sldId id="257" r:id="rId3"/>
    <p:sldId id="291" r:id="rId4"/>
    <p:sldId id="292" r:id="rId5"/>
    <p:sldId id="259" r:id="rId6"/>
    <p:sldId id="258" r:id="rId7"/>
    <p:sldId id="293" r:id="rId8"/>
    <p:sldId id="299" r:id="rId9"/>
    <p:sldId id="269" r:id="rId10"/>
    <p:sldId id="295" r:id="rId11"/>
    <p:sldId id="296" r:id="rId12"/>
    <p:sldId id="263" r:id="rId13"/>
    <p:sldId id="271" r:id="rId14"/>
    <p:sldId id="273" r:id="rId15"/>
    <p:sldId id="274" r:id="rId16"/>
    <p:sldId id="29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79B"/>
    <a:srgbClr val="CCFFCC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57" autoAdjust="0"/>
  </p:normalViewPr>
  <p:slideViewPr>
    <p:cSldViewPr>
      <p:cViewPr varScale="1">
        <p:scale>
          <a:sx n="73" d="100"/>
          <a:sy n="73" d="100"/>
        </p:scale>
        <p:origin x="-163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12FA7-2375-4BC5-B69F-3883F1F46033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8BB9B-22E3-4ED6-AAC3-D198C91CC11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поселения с учетом приоритетов экономической политики по стимулированию развития</a:t>
          </a:r>
          <a:endParaRPr lang="ru-RU" sz="1100" dirty="0">
            <a:solidFill>
              <a:schemeClr val="tx1"/>
            </a:solidFill>
          </a:endParaRPr>
        </a:p>
      </dgm:t>
    </dgm:pt>
    <dgm:pt modelId="{4C11C002-E014-453E-87BC-39A0DB5D6BFE}" type="par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58483D-F1D4-4CCE-A335-550169774AC6}" type="sib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56171C-DC70-4666-B3E7-96B2826C715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951DC-796B-4C34-BDC4-77AA0CF3BFDA}" type="par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893CD0-E54C-4749-9C4D-DE63D7E5D313}" type="sib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6D59AD-089C-4E75-9D68-BB0DF78A6D0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6DA26-7768-4F1E-8910-415AF028E8EC}" type="par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F3AF3C-A061-48A2-853D-F3F2D5CB8601}" type="sib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60CD02-4A35-44B6-9627-187B57B47A7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3D65C-3634-4357-B8BA-F06C51F87F1B}" type="par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24376F-1D16-4222-999F-FD184201A318}" type="sib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CC27A5-46FF-4A2E-99E9-C3A49A832BD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CB8C8-D6DC-4A1B-9738-F80D3F0860C6}" type="par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E57F38-3B55-4D2B-9E9F-AA47567EF6FF}" type="sib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78F126-CB21-42F2-866D-92EBB5F0DC00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 с целью минимизации рисков несбалансированности бюджетов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9AB9D-6BC1-4B68-A110-C418C670DD2F}" type="par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ABD0CE-B664-43B1-AB7D-40ECB778764B}" type="sib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5C83DE-CF9C-4A0B-ABBC-0F7921DBFB6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3ACEA-45BB-45E3-9E09-27004AABB3F6}" type="par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4A8B02-2136-490E-8759-FB4B01E7A7F3}" type="sib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BCF88B-6475-4448-923C-0FB370BAB4E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44F15-A907-4F6A-BCE7-9335A8156025}" type="parTrans" cxnId="{0D0F3EDF-B64F-4657-858A-D5A156DB9400}">
      <dgm:prSet/>
      <dgm:spPr/>
      <dgm:t>
        <a:bodyPr/>
        <a:lstStyle/>
        <a:p>
          <a:endParaRPr lang="ru-RU"/>
        </a:p>
      </dgm:t>
    </dgm:pt>
    <dgm:pt modelId="{C5FF78D4-8967-4C5F-9696-7E4A7E6BB83A}" type="sibTrans" cxnId="{0D0F3EDF-B64F-4657-858A-D5A156DB9400}">
      <dgm:prSet/>
      <dgm:spPr/>
      <dgm:t>
        <a:bodyPr/>
        <a:lstStyle/>
        <a:p>
          <a:endParaRPr lang="ru-RU"/>
        </a:p>
      </dgm:t>
    </dgm:pt>
    <dgm:pt modelId="{BBAC5891-9AED-49F3-B30D-03B3DE16573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97E99-45A5-4F92-91AE-BC336D189108}" type="sib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4C96AE-FB5C-4281-80FB-653F58F1303E}" type="par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40407F-C230-464D-8363-62A567FFB51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CB3AE-7A4A-49D1-86AE-F6DD144D9CEE}" type="sib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A27A81-F575-45FF-BC81-A2D1394E3686}" type="par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596C7C-D1E5-4156-AB8E-9C7E80D13C7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5ADF4-DFE4-4BDE-95D3-D986426E7AA2}" type="parTrans" cxnId="{92BEBABB-18E1-4F58-96FB-59E18F828087}">
      <dgm:prSet/>
      <dgm:spPr/>
      <dgm:t>
        <a:bodyPr/>
        <a:lstStyle/>
        <a:p>
          <a:endParaRPr lang="ru-RU"/>
        </a:p>
      </dgm:t>
    </dgm:pt>
    <dgm:pt modelId="{26597A9C-0504-46D9-A2C4-88719DE79891}" type="sibTrans" cxnId="{92BEBABB-18E1-4F58-96FB-59E18F828087}">
      <dgm:prSet/>
      <dgm:spPr/>
      <dgm:t>
        <a:bodyPr/>
        <a:lstStyle/>
        <a:p>
          <a:endParaRPr lang="ru-RU"/>
        </a:p>
      </dgm:t>
    </dgm:pt>
    <dgm:pt modelId="{C7FC1C6B-E074-4B31-8114-F39F08C81448}" type="pres">
      <dgm:prSet presAssocID="{A0612FA7-2375-4BC5-B69F-3883F1F4603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6AFB950-E614-4263-999B-990E0919623B}" type="pres">
      <dgm:prSet presAssocID="{B908BB9B-22E3-4ED6-AAC3-D198C91CC117}" presName="compNode" presStyleCnt="0"/>
      <dgm:spPr/>
    </dgm:pt>
    <dgm:pt modelId="{CE188F57-392C-49F7-985F-08B3B7E11EFF}" type="pres">
      <dgm:prSet presAssocID="{B908BB9B-22E3-4ED6-AAC3-D198C91CC117}" presName="dummyConnPt" presStyleCnt="0"/>
      <dgm:spPr/>
    </dgm:pt>
    <dgm:pt modelId="{A3CBFFE7-42AB-4BA8-AD0C-4885C5115E35}" type="pres">
      <dgm:prSet presAssocID="{B908BB9B-22E3-4ED6-AAC3-D198C91CC117}" presName="node" presStyleLbl="node1" presStyleIdx="0" presStyleCnt="11" custScaleX="273919" custScaleY="188036" custLinFactNeighborX="6876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D988-684E-4827-B5B6-9B698E2F4867}" type="pres">
      <dgm:prSet presAssocID="{9E58483D-F1D4-4CCE-A335-550169774AC6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A0A00676-1294-41A1-B542-075B6694F02F}" type="pres">
      <dgm:prSet presAssocID="{06CC27A5-46FF-4A2E-99E9-C3A49A832BDE}" presName="compNode" presStyleCnt="0"/>
      <dgm:spPr/>
    </dgm:pt>
    <dgm:pt modelId="{537F0307-FB79-4E5B-A1C6-87E07B3A9F66}" type="pres">
      <dgm:prSet presAssocID="{06CC27A5-46FF-4A2E-99E9-C3A49A832BDE}" presName="dummyConnPt" presStyleCnt="0"/>
      <dgm:spPr/>
    </dgm:pt>
    <dgm:pt modelId="{5B53E42A-8FB5-4508-9617-AEF8D0FFF1C4}" type="pres">
      <dgm:prSet presAssocID="{06CC27A5-46FF-4A2E-99E9-C3A49A832BDE}" presName="node" presStyleLbl="node1" presStyleIdx="1" presStyleCnt="11" custScaleX="271135" custScaleY="245876" custLinFactNeighborX="9170" custLinFactNeighborY="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9F331-E41D-42E7-AA15-E69E2C5502C4}" type="pres">
      <dgm:prSet presAssocID="{07E57F38-3B55-4D2B-9E9F-AA47567EF6FF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9105AACD-A3DE-49C6-86F8-7F8FE1F910FD}" type="pres">
      <dgm:prSet presAssocID="{A778F126-CB21-42F2-866D-92EBB5F0DC00}" presName="compNode" presStyleCnt="0"/>
      <dgm:spPr/>
    </dgm:pt>
    <dgm:pt modelId="{76EB4866-9E0A-4400-99C8-00177FB3254E}" type="pres">
      <dgm:prSet presAssocID="{A778F126-CB21-42F2-866D-92EBB5F0DC00}" presName="dummyConnPt" presStyleCnt="0"/>
      <dgm:spPr/>
    </dgm:pt>
    <dgm:pt modelId="{9F9A9D2D-DFBD-4E85-8F2C-A6392A73FF11}" type="pres">
      <dgm:prSet presAssocID="{A778F126-CB21-42F2-866D-92EBB5F0DC00}" presName="node" presStyleLbl="node1" presStyleIdx="2" presStyleCnt="11" custScaleX="263343" custScaleY="163430" custLinFactNeighborX="5274" custLinFactNeighborY="-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A3B6F-ECD6-4DE9-91F4-BCCD18D72CDD}" type="pres">
      <dgm:prSet presAssocID="{B4ABD0CE-B664-43B1-AB7D-40ECB778764B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455DD3D3-9336-44FD-B188-6B777B29CC70}" type="pres">
      <dgm:prSet presAssocID="{0840407F-C230-464D-8363-62A567FFB51B}" presName="compNode" presStyleCnt="0"/>
      <dgm:spPr/>
    </dgm:pt>
    <dgm:pt modelId="{6D8B4F74-BEC0-47BC-81C7-66EE2C93F3AC}" type="pres">
      <dgm:prSet presAssocID="{0840407F-C230-464D-8363-62A567FFB51B}" presName="dummyConnPt" presStyleCnt="0"/>
      <dgm:spPr/>
    </dgm:pt>
    <dgm:pt modelId="{ABD2367C-5CA9-4293-A0A7-1A1D2BC483C8}" type="pres">
      <dgm:prSet presAssocID="{0840407F-C230-464D-8363-62A567FFB51B}" presName="node" presStyleLbl="node1" presStyleIdx="3" presStyleCnt="11" custScaleX="269026" custScaleY="97120" custLinFactNeighborX="7940" custLinFactNeighborY="-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AC704-431D-4810-86FD-7A37F9221744}" type="pres">
      <dgm:prSet presAssocID="{139CB3AE-7A4A-49D1-86AE-F6DD144D9CEE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3394BED4-29CE-49BD-9F66-3FD81F0825F1}" type="pres">
      <dgm:prSet presAssocID="{3D596C7C-D1E5-4156-AB8E-9C7E80D13C73}" presName="compNode" presStyleCnt="0"/>
      <dgm:spPr/>
    </dgm:pt>
    <dgm:pt modelId="{67501AA1-AFA5-4FB4-8998-6A008A381ED8}" type="pres">
      <dgm:prSet presAssocID="{3D596C7C-D1E5-4156-AB8E-9C7E80D13C73}" presName="dummyConnPt" presStyleCnt="0"/>
      <dgm:spPr/>
    </dgm:pt>
    <dgm:pt modelId="{D747C95B-3BDE-485B-B613-AE61D19F75C2}" type="pres">
      <dgm:prSet presAssocID="{3D596C7C-D1E5-4156-AB8E-9C7E80D13C73}" presName="node" presStyleLbl="node1" presStyleIdx="4" presStyleCnt="11" custScaleX="217604" custScaleY="198801" custLinFactNeighborX="2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334DB-D565-4305-836E-489ED86233A4}" type="pres">
      <dgm:prSet presAssocID="{26597A9C-0504-46D9-A2C4-88719DE79891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7AB36E7D-1235-4A0F-9FB0-102C513DE7FB}" type="pres">
      <dgm:prSet presAssocID="{4456171C-DC70-4666-B3E7-96B2826C7152}" presName="compNode" presStyleCnt="0"/>
      <dgm:spPr/>
    </dgm:pt>
    <dgm:pt modelId="{96E24211-7A29-439D-904C-AEB0CCFC2403}" type="pres">
      <dgm:prSet presAssocID="{4456171C-DC70-4666-B3E7-96B2826C7152}" presName="dummyConnPt" presStyleCnt="0"/>
      <dgm:spPr/>
    </dgm:pt>
    <dgm:pt modelId="{8E047134-2804-4D08-BB80-AD8B76BF3B40}" type="pres">
      <dgm:prSet presAssocID="{4456171C-DC70-4666-B3E7-96B2826C7152}" presName="node" presStyleLbl="node1" presStyleIdx="5" presStyleCnt="11" custScaleX="217604" custScaleY="88396" custLinFactNeighborX="1095" custLinFactNeighborY="-7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584BF-0A4C-4D51-B7B5-6A448A0065F8}" type="pres">
      <dgm:prSet presAssocID="{8E893CD0-E54C-4749-9C4D-DE63D7E5D313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CE2CAF97-D640-4354-B44B-3EF4DDEBBAD2}" type="pres">
      <dgm:prSet presAssocID="{E76D59AD-089C-4E75-9D68-BB0DF78A6D05}" presName="compNode" presStyleCnt="0"/>
      <dgm:spPr/>
    </dgm:pt>
    <dgm:pt modelId="{41788CFD-E642-4D3C-A6F9-72130A6D3CBC}" type="pres">
      <dgm:prSet presAssocID="{E76D59AD-089C-4E75-9D68-BB0DF78A6D05}" presName="dummyConnPt" presStyleCnt="0"/>
      <dgm:spPr/>
    </dgm:pt>
    <dgm:pt modelId="{8449E043-D85C-462D-9C07-F158A254FB42}" type="pres">
      <dgm:prSet presAssocID="{E76D59AD-089C-4E75-9D68-BB0DF78A6D05}" presName="node" presStyleLbl="node1" presStyleIdx="6" presStyleCnt="11" custScaleX="217604" custScaleY="160298" custLinFactNeighborX="-6243" custLinFactNeighborY="-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50E9C-41C8-4877-984E-D0B39052D33A}" type="pres">
      <dgm:prSet presAssocID="{03F3AF3C-A061-48A2-853D-F3F2D5CB8601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A944B213-B462-4598-B52E-0404D935929F}" type="pres">
      <dgm:prSet presAssocID="{BBAC5891-9AED-49F3-B30D-03B3DE165735}" presName="compNode" presStyleCnt="0"/>
      <dgm:spPr/>
    </dgm:pt>
    <dgm:pt modelId="{78DFB36D-B647-4B3C-88AB-3C3B554E5FB8}" type="pres">
      <dgm:prSet presAssocID="{BBAC5891-9AED-49F3-B30D-03B3DE165735}" presName="dummyConnPt" presStyleCnt="0"/>
      <dgm:spPr/>
    </dgm:pt>
    <dgm:pt modelId="{84390D4B-DCCC-4643-9AA1-F74F9FF55713}" type="pres">
      <dgm:prSet presAssocID="{BBAC5891-9AED-49F3-B30D-03B3DE165735}" presName="node" presStyleLbl="node1" presStyleIdx="7" presStyleCnt="11" custScaleX="217500" custScaleY="241757" custLinFactNeighborX="-6295" custLinFactNeighborY="-1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8ED53-08F2-4136-BF10-AC9F777DF326}" type="pres">
      <dgm:prSet presAssocID="{B7897E99-45A5-4F92-91AE-BC336D189108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C981E2D2-0B33-44CB-857D-7793EE65647B}" type="pres">
      <dgm:prSet presAssocID="{EB60CD02-4A35-44B6-9627-187B57B47A76}" presName="compNode" presStyleCnt="0"/>
      <dgm:spPr/>
    </dgm:pt>
    <dgm:pt modelId="{703B9FF6-C9EA-4746-86A8-FB36668AF160}" type="pres">
      <dgm:prSet presAssocID="{EB60CD02-4A35-44B6-9627-187B57B47A76}" presName="dummyConnPt" presStyleCnt="0"/>
      <dgm:spPr/>
    </dgm:pt>
    <dgm:pt modelId="{14261BEA-ECD2-4C50-91F9-469A6ABC6E83}" type="pres">
      <dgm:prSet presAssocID="{EB60CD02-4A35-44B6-9627-187B57B47A76}" presName="node" presStyleLbl="node1" presStyleIdx="8" presStyleCnt="11" custScaleX="245138" custScaleY="73782" custLinFactNeighborX="-15441" custLinFactNeighborY="-3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5EC8D-778A-4B8B-9774-93C983BE93C4}" type="pres">
      <dgm:prSet presAssocID="{6524376F-1D16-4222-999F-FD184201A318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6B04546E-4A73-4E44-9B9B-969C0D39EAE5}" type="pres">
      <dgm:prSet presAssocID="{6E5C83DE-CF9C-4A0B-ABBC-0F7921DBFB67}" presName="compNode" presStyleCnt="0"/>
      <dgm:spPr/>
    </dgm:pt>
    <dgm:pt modelId="{9C9222BE-7570-4DA2-8CEE-AF000BDB955C}" type="pres">
      <dgm:prSet presAssocID="{6E5C83DE-CF9C-4A0B-ABBC-0F7921DBFB67}" presName="dummyConnPt" presStyleCnt="0"/>
      <dgm:spPr/>
    </dgm:pt>
    <dgm:pt modelId="{C0725B86-12EB-4BB4-9777-F94CE334EEE0}" type="pres">
      <dgm:prSet presAssocID="{6E5C83DE-CF9C-4A0B-ABBC-0F7921DBFB67}" presName="node" presStyleLbl="node1" presStyleIdx="9" presStyleCnt="11" custScaleX="247265" custScaleY="373453" custLinFactNeighborX="-14377" custLinFactNeighborY="1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21D9-728D-492C-A4E7-331C412967E4}" type="pres">
      <dgm:prSet presAssocID="{D44A8B02-2136-490E-8759-FB4B01E7A7F3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47704A2B-9366-4B8A-99D0-D8C92705685C}" type="pres">
      <dgm:prSet presAssocID="{9CBCF88B-6475-4448-923C-0FB370BAB4EB}" presName="compNode" presStyleCnt="0"/>
      <dgm:spPr/>
    </dgm:pt>
    <dgm:pt modelId="{8583C664-B4BF-4CA7-A6FD-17116E25E9A2}" type="pres">
      <dgm:prSet presAssocID="{9CBCF88B-6475-4448-923C-0FB370BAB4EB}" presName="dummyConnPt" presStyleCnt="0"/>
      <dgm:spPr/>
    </dgm:pt>
    <dgm:pt modelId="{A71191D7-3EC0-4A17-983C-ACE4BCDBC02E}" type="pres">
      <dgm:prSet presAssocID="{9CBCF88B-6475-4448-923C-0FB370BAB4EB}" presName="node" presStyleLbl="node1" presStyleIdx="10" presStyleCnt="11" custScaleX="244029" custScaleY="289969" custLinFactNeighborX="-15995" custLinFactNeighborY="2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FF04A-FA7B-46E3-99F3-7997F8020548}" type="presOf" srcId="{B4ABD0CE-B664-43B1-AB7D-40ECB778764B}" destId="{BF1A3B6F-ECD6-4DE9-91F4-BCCD18D72CDD}" srcOrd="0" destOrd="0" presId="urn:microsoft.com/office/officeart/2005/8/layout/bProcess4"/>
    <dgm:cxn modelId="{E2D1067E-D4D8-4C74-A89F-9685B025A445}" srcId="{A0612FA7-2375-4BC5-B69F-3883F1F46033}" destId="{06CC27A5-46FF-4A2E-99E9-C3A49A832BDE}" srcOrd="1" destOrd="0" parTransId="{536CB8C8-D6DC-4A1B-9738-F80D3F0860C6}" sibTransId="{07E57F38-3B55-4D2B-9E9F-AA47567EF6FF}"/>
    <dgm:cxn modelId="{C59EE73E-352A-465D-8376-C3D0576D977C}" type="presOf" srcId="{3D596C7C-D1E5-4156-AB8E-9C7E80D13C73}" destId="{D747C95B-3BDE-485B-B613-AE61D19F75C2}" srcOrd="0" destOrd="0" presId="urn:microsoft.com/office/officeart/2005/8/layout/bProcess4"/>
    <dgm:cxn modelId="{A5F80623-4F5C-42B8-87F4-D2EC36947067}" srcId="{A0612FA7-2375-4BC5-B69F-3883F1F46033}" destId="{0840407F-C230-464D-8363-62A567FFB51B}" srcOrd="3" destOrd="0" parTransId="{84A27A81-F575-45FF-BC81-A2D1394E3686}" sibTransId="{139CB3AE-7A4A-49D1-86AE-F6DD144D9CEE}"/>
    <dgm:cxn modelId="{0D0F3EDF-B64F-4657-858A-D5A156DB9400}" srcId="{A0612FA7-2375-4BC5-B69F-3883F1F46033}" destId="{9CBCF88B-6475-4448-923C-0FB370BAB4EB}" srcOrd="10" destOrd="0" parTransId="{BC344F15-A907-4F6A-BCE7-9335A8156025}" sibTransId="{C5FF78D4-8967-4C5F-9696-7E4A7E6BB83A}"/>
    <dgm:cxn modelId="{29F16F36-2961-47CA-8066-471AD9136CA4}" type="presOf" srcId="{A0612FA7-2375-4BC5-B69F-3883F1F46033}" destId="{C7FC1C6B-E074-4B31-8114-F39F08C81448}" srcOrd="0" destOrd="0" presId="urn:microsoft.com/office/officeart/2005/8/layout/bProcess4"/>
    <dgm:cxn modelId="{A756A3AF-1758-4A9E-8A1E-7FB69E9B2051}" srcId="{A0612FA7-2375-4BC5-B69F-3883F1F46033}" destId="{6E5C83DE-CF9C-4A0B-ABBC-0F7921DBFB67}" srcOrd="9" destOrd="0" parTransId="{31E3ACEA-45BB-45E3-9E09-27004AABB3F6}" sibTransId="{D44A8B02-2136-490E-8759-FB4B01E7A7F3}"/>
    <dgm:cxn modelId="{7A213576-7C10-49B3-96E8-73D94B54C51B}" srcId="{A0612FA7-2375-4BC5-B69F-3883F1F46033}" destId="{E76D59AD-089C-4E75-9D68-BB0DF78A6D05}" srcOrd="6" destOrd="0" parTransId="{7C76DA26-7768-4F1E-8910-415AF028E8EC}" sibTransId="{03F3AF3C-A061-48A2-853D-F3F2D5CB8601}"/>
    <dgm:cxn modelId="{92BEBABB-18E1-4F58-96FB-59E18F828087}" srcId="{A0612FA7-2375-4BC5-B69F-3883F1F46033}" destId="{3D596C7C-D1E5-4156-AB8E-9C7E80D13C73}" srcOrd="4" destOrd="0" parTransId="{2575ADF4-DFE4-4BDE-95D3-D986426E7AA2}" sibTransId="{26597A9C-0504-46D9-A2C4-88719DE79891}"/>
    <dgm:cxn modelId="{1744C0F5-0BF3-40DD-8295-FFB46EB53E91}" type="presOf" srcId="{06CC27A5-46FF-4A2E-99E9-C3A49A832BDE}" destId="{5B53E42A-8FB5-4508-9617-AEF8D0FFF1C4}" srcOrd="0" destOrd="0" presId="urn:microsoft.com/office/officeart/2005/8/layout/bProcess4"/>
    <dgm:cxn modelId="{621D4DA7-55BA-42DE-888D-9385E3FBD9C0}" type="presOf" srcId="{03F3AF3C-A061-48A2-853D-F3F2D5CB8601}" destId="{10450E9C-41C8-4877-984E-D0B39052D33A}" srcOrd="0" destOrd="0" presId="urn:microsoft.com/office/officeart/2005/8/layout/bProcess4"/>
    <dgm:cxn modelId="{2499DC4B-F2A4-405A-93E4-D8F29727C01E}" type="presOf" srcId="{D44A8B02-2136-490E-8759-FB4B01E7A7F3}" destId="{A8B621D9-728D-492C-A4E7-331C412967E4}" srcOrd="0" destOrd="0" presId="urn:microsoft.com/office/officeart/2005/8/layout/bProcess4"/>
    <dgm:cxn modelId="{27C69A36-212C-47C6-B1FF-7EA998F3A587}" srcId="{A0612FA7-2375-4BC5-B69F-3883F1F46033}" destId="{BBAC5891-9AED-49F3-B30D-03B3DE165735}" srcOrd="7" destOrd="0" parTransId="{1C4C96AE-FB5C-4281-80FB-653F58F1303E}" sibTransId="{B7897E99-45A5-4F92-91AE-BC336D189108}"/>
    <dgm:cxn modelId="{3264CE19-9A75-4523-9D79-A1017A0EF335}" type="presOf" srcId="{EB60CD02-4A35-44B6-9627-187B57B47A76}" destId="{14261BEA-ECD2-4C50-91F9-469A6ABC6E83}" srcOrd="0" destOrd="0" presId="urn:microsoft.com/office/officeart/2005/8/layout/bProcess4"/>
    <dgm:cxn modelId="{BCC9A09D-8476-41E2-A155-04CFBDA0107B}" type="presOf" srcId="{6E5C83DE-CF9C-4A0B-ABBC-0F7921DBFB67}" destId="{C0725B86-12EB-4BB4-9777-F94CE334EEE0}" srcOrd="0" destOrd="0" presId="urn:microsoft.com/office/officeart/2005/8/layout/bProcess4"/>
    <dgm:cxn modelId="{3F4BAFED-BD74-46F7-81FF-9006D8281049}" type="presOf" srcId="{6524376F-1D16-4222-999F-FD184201A318}" destId="{CE45EC8D-778A-4B8B-9774-93C983BE93C4}" srcOrd="0" destOrd="0" presId="urn:microsoft.com/office/officeart/2005/8/layout/bProcess4"/>
    <dgm:cxn modelId="{F2D13DF1-F4A0-45DE-BF78-16CB09A958E2}" type="presOf" srcId="{E76D59AD-089C-4E75-9D68-BB0DF78A6D05}" destId="{8449E043-D85C-462D-9C07-F158A254FB42}" srcOrd="0" destOrd="0" presId="urn:microsoft.com/office/officeart/2005/8/layout/bProcess4"/>
    <dgm:cxn modelId="{719A9D98-ADBD-4781-B678-FB381B21007D}" type="presOf" srcId="{07E57F38-3B55-4D2B-9E9F-AA47567EF6FF}" destId="{74F9F331-E41D-42E7-AA15-E69E2C5502C4}" srcOrd="0" destOrd="0" presId="urn:microsoft.com/office/officeart/2005/8/layout/bProcess4"/>
    <dgm:cxn modelId="{03BB345E-B35C-478A-A78F-0D8A25D8FE90}" type="presOf" srcId="{9CBCF88B-6475-4448-923C-0FB370BAB4EB}" destId="{A71191D7-3EC0-4A17-983C-ACE4BCDBC02E}" srcOrd="0" destOrd="0" presId="urn:microsoft.com/office/officeart/2005/8/layout/bProcess4"/>
    <dgm:cxn modelId="{DBFE39A9-51EF-43DB-8D81-373884DA2C5B}" srcId="{A0612FA7-2375-4BC5-B69F-3883F1F46033}" destId="{A778F126-CB21-42F2-866D-92EBB5F0DC00}" srcOrd="2" destOrd="0" parTransId="{E739AB9D-6BC1-4B68-A110-C418C670DD2F}" sibTransId="{B4ABD0CE-B664-43B1-AB7D-40ECB778764B}"/>
    <dgm:cxn modelId="{7BF68BBE-EB90-424B-B307-53C7B537D2D6}" type="presOf" srcId="{139CB3AE-7A4A-49D1-86AE-F6DD144D9CEE}" destId="{311AC704-431D-4810-86FD-7A37F9221744}" srcOrd="0" destOrd="0" presId="urn:microsoft.com/office/officeart/2005/8/layout/bProcess4"/>
    <dgm:cxn modelId="{8068B51B-0637-4401-ACBD-1DC8240D8ADD}" type="presOf" srcId="{B7897E99-45A5-4F92-91AE-BC336D189108}" destId="{ED28ED53-08F2-4136-BF10-AC9F777DF326}" srcOrd="0" destOrd="0" presId="urn:microsoft.com/office/officeart/2005/8/layout/bProcess4"/>
    <dgm:cxn modelId="{7DBEB33E-8F6F-4CBF-9776-1B7CA78D3769}" type="presOf" srcId="{26597A9C-0504-46D9-A2C4-88719DE79891}" destId="{FAE334DB-D565-4305-836E-489ED86233A4}" srcOrd="0" destOrd="0" presId="urn:microsoft.com/office/officeart/2005/8/layout/bProcess4"/>
    <dgm:cxn modelId="{D0DCFBB5-646B-4437-9482-93668E9B542B}" srcId="{A0612FA7-2375-4BC5-B69F-3883F1F46033}" destId="{4456171C-DC70-4666-B3E7-96B2826C7152}" srcOrd="5" destOrd="0" parTransId="{22F951DC-796B-4C34-BDC4-77AA0CF3BFDA}" sibTransId="{8E893CD0-E54C-4749-9C4D-DE63D7E5D313}"/>
    <dgm:cxn modelId="{73DF0646-1AA5-4B2B-95F5-0F620AEFE4B1}" type="presOf" srcId="{8E893CD0-E54C-4749-9C4D-DE63D7E5D313}" destId="{61B584BF-0A4C-4D51-B7B5-6A448A0065F8}" srcOrd="0" destOrd="0" presId="urn:microsoft.com/office/officeart/2005/8/layout/bProcess4"/>
    <dgm:cxn modelId="{F3DFF582-71F5-417D-B64C-85D55B63CAFF}" srcId="{A0612FA7-2375-4BC5-B69F-3883F1F46033}" destId="{B908BB9B-22E3-4ED6-AAC3-D198C91CC117}" srcOrd="0" destOrd="0" parTransId="{4C11C002-E014-453E-87BC-39A0DB5D6BFE}" sibTransId="{9E58483D-F1D4-4CCE-A335-550169774AC6}"/>
    <dgm:cxn modelId="{DEC2B360-5983-459F-AD09-36B567536AE6}" type="presOf" srcId="{9E58483D-F1D4-4CCE-A335-550169774AC6}" destId="{ACA5D988-684E-4827-B5B6-9B698E2F4867}" srcOrd="0" destOrd="0" presId="urn:microsoft.com/office/officeart/2005/8/layout/bProcess4"/>
    <dgm:cxn modelId="{EB41CF22-91CF-42E6-9E8C-81C0606901F1}" type="presOf" srcId="{A778F126-CB21-42F2-866D-92EBB5F0DC00}" destId="{9F9A9D2D-DFBD-4E85-8F2C-A6392A73FF11}" srcOrd="0" destOrd="0" presId="urn:microsoft.com/office/officeart/2005/8/layout/bProcess4"/>
    <dgm:cxn modelId="{F65A4055-4DEE-4234-9532-887EB81992BE}" type="presOf" srcId="{BBAC5891-9AED-49F3-B30D-03B3DE165735}" destId="{84390D4B-DCCC-4643-9AA1-F74F9FF55713}" srcOrd="0" destOrd="0" presId="urn:microsoft.com/office/officeart/2005/8/layout/bProcess4"/>
    <dgm:cxn modelId="{4BCD6D42-3EAB-4EDC-8796-E410AC8391F2}" srcId="{A0612FA7-2375-4BC5-B69F-3883F1F46033}" destId="{EB60CD02-4A35-44B6-9627-187B57B47A76}" srcOrd="8" destOrd="0" parTransId="{E063D65C-3634-4357-B8BA-F06C51F87F1B}" sibTransId="{6524376F-1D16-4222-999F-FD184201A318}"/>
    <dgm:cxn modelId="{5515929A-E1AC-43D7-B789-18B804BFF23A}" type="presOf" srcId="{B908BB9B-22E3-4ED6-AAC3-D198C91CC117}" destId="{A3CBFFE7-42AB-4BA8-AD0C-4885C5115E35}" srcOrd="0" destOrd="0" presId="urn:microsoft.com/office/officeart/2005/8/layout/bProcess4"/>
    <dgm:cxn modelId="{2478026E-9C92-48DA-BE9F-1D45C3E8A5BF}" type="presOf" srcId="{0840407F-C230-464D-8363-62A567FFB51B}" destId="{ABD2367C-5CA9-4293-A0A7-1A1D2BC483C8}" srcOrd="0" destOrd="0" presId="urn:microsoft.com/office/officeart/2005/8/layout/bProcess4"/>
    <dgm:cxn modelId="{5D106B64-B574-451F-BF5F-1BFAF4DE5F44}" type="presOf" srcId="{4456171C-DC70-4666-B3E7-96B2826C7152}" destId="{8E047134-2804-4D08-BB80-AD8B76BF3B40}" srcOrd="0" destOrd="0" presId="urn:microsoft.com/office/officeart/2005/8/layout/bProcess4"/>
    <dgm:cxn modelId="{E7B532F9-2CE8-478B-8F4B-4CA92ADBBF6C}" type="presParOf" srcId="{C7FC1C6B-E074-4B31-8114-F39F08C81448}" destId="{06AFB950-E614-4263-999B-990E0919623B}" srcOrd="0" destOrd="0" presId="urn:microsoft.com/office/officeart/2005/8/layout/bProcess4"/>
    <dgm:cxn modelId="{A5E6320C-2571-4395-9CBB-B81440232E0C}" type="presParOf" srcId="{06AFB950-E614-4263-999B-990E0919623B}" destId="{CE188F57-392C-49F7-985F-08B3B7E11EFF}" srcOrd="0" destOrd="0" presId="urn:microsoft.com/office/officeart/2005/8/layout/bProcess4"/>
    <dgm:cxn modelId="{D902086B-914E-4963-AE5B-E391B7E2DA80}" type="presParOf" srcId="{06AFB950-E614-4263-999B-990E0919623B}" destId="{A3CBFFE7-42AB-4BA8-AD0C-4885C5115E35}" srcOrd="1" destOrd="0" presId="urn:microsoft.com/office/officeart/2005/8/layout/bProcess4"/>
    <dgm:cxn modelId="{678CAC6E-21AC-44BC-8979-954057DAB112}" type="presParOf" srcId="{C7FC1C6B-E074-4B31-8114-F39F08C81448}" destId="{ACA5D988-684E-4827-B5B6-9B698E2F4867}" srcOrd="1" destOrd="0" presId="urn:microsoft.com/office/officeart/2005/8/layout/bProcess4"/>
    <dgm:cxn modelId="{0A933466-CCBB-495A-9490-022E5B5D2D67}" type="presParOf" srcId="{C7FC1C6B-E074-4B31-8114-F39F08C81448}" destId="{A0A00676-1294-41A1-B542-075B6694F02F}" srcOrd="2" destOrd="0" presId="urn:microsoft.com/office/officeart/2005/8/layout/bProcess4"/>
    <dgm:cxn modelId="{F52E4BDE-1F1E-4E45-9F87-2325342AF6AC}" type="presParOf" srcId="{A0A00676-1294-41A1-B542-075B6694F02F}" destId="{537F0307-FB79-4E5B-A1C6-87E07B3A9F66}" srcOrd="0" destOrd="0" presId="urn:microsoft.com/office/officeart/2005/8/layout/bProcess4"/>
    <dgm:cxn modelId="{01CD38DE-8A65-4B8B-91B6-BF936F88BC81}" type="presParOf" srcId="{A0A00676-1294-41A1-B542-075B6694F02F}" destId="{5B53E42A-8FB5-4508-9617-AEF8D0FFF1C4}" srcOrd="1" destOrd="0" presId="urn:microsoft.com/office/officeart/2005/8/layout/bProcess4"/>
    <dgm:cxn modelId="{E366E4BC-5A1A-4D20-A1EA-5CD2526BA987}" type="presParOf" srcId="{C7FC1C6B-E074-4B31-8114-F39F08C81448}" destId="{74F9F331-E41D-42E7-AA15-E69E2C5502C4}" srcOrd="3" destOrd="0" presId="urn:microsoft.com/office/officeart/2005/8/layout/bProcess4"/>
    <dgm:cxn modelId="{820FEB78-D048-46EB-86AE-EA9FD9546E3A}" type="presParOf" srcId="{C7FC1C6B-E074-4B31-8114-F39F08C81448}" destId="{9105AACD-A3DE-49C6-86F8-7F8FE1F910FD}" srcOrd="4" destOrd="0" presId="urn:microsoft.com/office/officeart/2005/8/layout/bProcess4"/>
    <dgm:cxn modelId="{7BE7168F-E349-4560-898B-D3CCFAB939AF}" type="presParOf" srcId="{9105AACD-A3DE-49C6-86F8-7F8FE1F910FD}" destId="{76EB4866-9E0A-4400-99C8-00177FB3254E}" srcOrd="0" destOrd="0" presId="urn:microsoft.com/office/officeart/2005/8/layout/bProcess4"/>
    <dgm:cxn modelId="{2CFE84DE-F762-4370-ABCB-00B09A34DE28}" type="presParOf" srcId="{9105AACD-A3DE-49C6-86F8-7F8FE1F910FD}" destId="{9F9A9D2D-DFBD-4E85-8F2C-A6392A73FF11}" srcOrd="1" destOrd="0" presId="urn:microsoft.com/office/officeart/2005/8/layout/bProcess4"/>
    <dgm:cxn modelId="{660C0BD2-E3A5-49FA-99CB-6FF8DEF32FD8}" type="presParOf" srcId="{C7FC1C6B-E074-4B31-8114-F39F08C81448}" destId="{BF1A3B6F-ECD6-4DE9-91F4-BCCD18D72CDD}" srcOrd="5" destOrd="0" presId="urn:microsoft.com/office/officeart/2005/8/layout/bProcess4"/>
    <dgm:cxn modelId="{48ED7C00-6293-43A5-B8CF-0C996CD91D98}" type="presParOf" srcId="{C7FC1C6B-E074-4B31-8114-F39F08C81448}" destId="{455DD3D3-9336-44FD-B188-6B777B29CC70}" srcOrd="6" destOrd="0" presId="urn:microsoft.com/office/officeart/2005/8/layout/bProcess4"/>
    <dgm:cxn modelId="{4B110A0A-ABAD-477A-992D-B9B45168F730}" type="presParOf" srcId="{455DD3D3-9336-44FD-B188-6B777B29CC70}" destId="{6D8B4F74-BEC0-47BC-81C7-66EE2C93F3AC}" srcOrd="0" destOrd="0" presId="urn:microsoft.com/office/officeart/2005/8/layout/bProcess4"/>
    <dgm:cxn modelId="{AA359478-EA3D-4C96-914E-FA52ADB3642B}" type="presParOf" srcId="{455DD3D3-9336-44FD-B188-6B777B29CC70}" destId="{ABD2367C-5CA9-4293-A0A7-1A1D2BC483C8}" srcOrd="1" destOrd="0" presId="urn:microsoft.com/office/officeart/2005/8/layout/bProcess4"/>
    <dgm:cxn modelId="{03FE81BA-BC34-4601-A104-2D94B6C65D3D}" type="presParOf" srcId="{C7FC1C6B-E074-4B31-8114-F39F08C81448}" destId="{311AC704-431D-4810-86FD-7A37F9221744}" srcOrd="7" destOrd="0" presId="urn:microsoft.com/office/officeart/2005/8/layout/bProcess4"/>
    <dgm:cxn modelId="{0F777FF8-3373-4011-B596-D6EF7D226430}" type="presParOf" srcId="{C7FC1C6B-E074-4B31-8114-F39F08C81448}" destId="{3394BED4-29CE-49BD-9F66-3FD81F0825F1}" srcOrd="8" destOrd="0" presId="urn:microsoft.com/office/officeart/2005/8/layout/bProcess4"/>
    <dgm:cxn modelId="{35E8AABB-66DA-4B7E-B869-C4DA64BA79C0}" type="presParOf" srcId="{3394BED4-29CE-49BD-9F66-3FD81F0825F1}" destId="{67501AA1-AFA5-4FB4-8998-6A008A381ED8}" srcOrd="0" destOrd="0" presId="urn:microsoft.com/office/officeart/2005/8/layout/bProcess4"/>
    <dgm:cxn modelId="{EF20CE87-D8D9-40F3-82C9-CEE2E0966A2F}" type="presParOf" srcId="{3394BED4-29CE-49BD-9F66-3FD81F0825F1}" destId="{D747C95B-3BDE-485B-B613-AE61D19F75C2}" srcOrd="1" destOrd="0" presId="urn:microsoft.com/office/officeart/2005/8/layout/bProcess4"/>
    <dgm:cxn modelId="{9146C719-11C0-478B-9D12-530102924045}" type="presParOf" srcId="{C7FC1C6B-E074-4B31-8114-F39F08C81448}" destId="{FAE334DB-D565-4305-836E-489ED86233A4}" srcOrd="9" destOrd="0" presId="urn:microsoft.com/office/officeart/2005/8/layout/bProcess4"/>
    <dgm:cxn modelId="{9F0569BE-1DAA-4D98-AEEE-CD566AAF9333}" type="presParOf" srcId="{C7FC1C6B-E074-4B31-8114-F39F08C81448}" destId="{7AB36E7D-1235-4A0F-9FB0-102C513DE7FB}" srcOrd="10" destOrd="0" presId="urn:microsoft.com/office/officeart/2005/8/layout/bProcess4"/>
    <dgm:cxn modelId="{5E3517E3-66BD-42D1-ABDC-DCF02EC589E7}" type="presParOf" srcId="{7AB36E7D-1235-4A0F-9FB0-102C513DE7FB}" destId="{96E24211-7A29-439D-904C-AEB0CCFC2403}" srcOrd="0" destOrd="0" presId="urn:microsoft.com/office/officeart/2005/8/layout/bProcess4"/>
    <dgm:cxn modelId="{57A11C76-A9E9-4C0E-9947-24987E272A98}" type="presParOf" srcId="{7AB36E7D-1235-4A0F-9FB0-102C513DE7FB}" destId="{8E047134-2804-4D08-BB80-AD8B76BF3B40}" srcOrd="1" destOrd="0" presId="urn:microsoft.com/office/officeart/2005/8/layout/bProcess4"/>
    <dgm:cxn modelId="{6F536923-A317-4ECD-9022-F93EAC8C9991}" type="presParOf" srcId="{C7FC1C6B-E074-4B31-8114-F39F08C81448}" destId="{61B584BF-0A4C-4D51-B7B5-6A448A0065F8}" srcOrd="11" destOrd="0" presId="urn:microsoft.com/office/officeart/2005/8/layout/bProcess4"/>
    <dgm:cxn modelId="{272E82EB-ACB1-432E-835E-7FB08F68ADE5}" type="presParOf" srcId="{C7FC1C6B-E074-4B31-8114-F39F08C81448}" destId="{CE2CAF97-D640-4354-B44B-3EF4DDEBBAD2}" srcOrd="12" destOrd="0" presId="urn:microsoft.com/office/officeart/2005/8/layout/bProcess4"/>
    <dgm:cxn modelId="{7B08632C-A355-4182-8AEF-75B1D361AF47}" type="presParOf" srcId="{CE2CAF97-D640-4354-B44B-3EF4DDEBBAD2}" destId="{41788CFD-E642-4D3C-A6F9-72130A6D3CBC}" srcOrd="0" destOrd="0" presId="urn:microsoft.com/office/officeart/2005/8/layout/bProcess4"/>
    <dgm:cxn modelId="{69F28965-0ED7-4B04-94C5-E08FA36A86C1}" type="presParOf" srcId="{CE2CAF97-D640-4354-B44B-3EF4DDEBBAD2}" destId="{8449E043-D85C-462D-9C07-F158A254FB42}" srcOrd="1" destOrd="0" presId="urn:microsoft.com/office/officeart/2005/8/layout/bProcess4"/>
    <dgm:cxn modelId="{FC3CC4ED-33B0-479D-A4B2-2616CDCF5AC6}" type="presParOf" srcId="{C7FC1C6B-E074-4B31-8114-F39F08C81448}" destId="{10450E9C-41C8-4877-984E-D0B39052D33A}" srcOrd="13" destOrd="0" presId="urn:microsoft.com/office/officeart/2005/8/layout/bProcess4"/>
    <dgm:cxn modelId="{693C3322-9B8D-4E36-82C7-7CC44F7AE068}" type="presParOf" srcId="{C7FC1C6B-E074-4B31-8114-F39F08C81448}" destId="{A944B213-B462-4598-B52E-0404D935929F}" srcOrd="14" destOrd="0" presId="urn:microsoft.com/office/officeart/2005/8/layout/bProcess4"/>
    <dgm:cxn modelId="{433397BA-FDD5-4FD9-B159-4A0F9A8ECB20}" type="presParOf" srcId="{A944B213-B462-4598-B52E-0404D935929F}" destId="{78DFB36D-B647-4B3C-88AB-3C3B554E5FB8}" srcOrd="0" destOrd="0" presId="urn:microsoft.com/office/officeart/2005/8/layout/bProcess4"/>
    <dgm:cxn modelId="{CAAFC9C4-E3F2-4806-931B-4CF87B094E33}" type="presParOf" srcId="{A944B213-B462-4598-B52E-0404D935929F}" destId="{84390D4B-DCCC-4643-9AA1-F74F9FF55713}" srcOrd="1" destOrd="0" presId="urn:microsoft.com/office/officeart/2005/8/layout/bProcess4"/>
    <dgm:cxn modelId="{7DCE9A26-89FB-4A88-8A2C-C209554B9A58}" type="presParOf" srcId="{C7FC1C6B-E074-4B31-8114-F39F08C81448}" destId="{ED28ED53-08F2-4136-BF10-AC9F777DF326}" srcOrd="15" destOrd="0" presId="urn:microsoft.com/office/officeart/2005/8/layout/bProcess4"/>
    <dgm:cxn modelId="{4CAADABA-ADD7-44DB-929E-5637C3670479}" type="presParOf" srcId="{C7FC1C6B-E074-4B31-8114-F39F08C81448}" destId="{C981E2D2-0B33-44CB-857D-7793EE65647B}" srcOrd="16" destOrd="0" presId="urn:microsoft.com/office/officeart/2005/8/layout/bProcess4"/>
    <dgm:cxn modelId="{5BEBD79A-2B7F-4FF2-A660-2B7BAC0221C5}" type="presParOf" srcId="{C981E2D2-0B33-44CB-857D-7793EE65647B}" destId="{703B9FF6-C9EA-4746-86A8-FB36668AF160}" srcOrd="0" destOrd="0" presId="urn:microsoft.com/office/officeart/2005/8/layout/bProcess4"/>
    <dgm:cxn modelId="{0AAA220E-4FD7-46D1-8041-F37033E51B8A}" type="presParOf" srcId="{C981E2D2-0B33-44CB-857D-7793EE65647B}" destId="{14261BEA-ECD2-4C50-91F9-469A6ABC6E83}" srcOrd="1" destOrd="0" presId="urn:microsoft.com/office/officeart/2005/8/layout/bProcess4"/>
    <dgm:cxn modelId="{A05922A2-ECA5-461B-9644-BC7EDFA17D0F}" type="presParOf" srcId="{C7FC1C6B-E074-4B31-8114-F39F08C81448}" destId="{CE45EC8D-778A-4B8B-9774-93C983BE93C4}" srcOrd="17" destOrd="0" presId="urn:microsoft.com/office/officeart/2005/8/layout/bProcess4"/>
    <dgm:cxn modelId="{62AD91EE-9251-446A-BA67-F3E7133D1A58}" type="presParOf" srcId="{C7FC1C6B-E074-4B31-8114-F39F08C81448}" destId="{6B04546E-4A73-4E44-9B9B-969C0D39EAE5}" srcOrd="18" destOrd="0" presId="urn:microsoft.com/office/officeart/2005/8/layout/bProcess4"/>
    <dgm:cxn modelId="{29A09859-A88C-4F1E-991E-F8A086B7DCBE}" type="presParOf" srcId="{6B04546E-4A73-4E44-9B9B-969C0D39EAE5}" destId="{9C9222BE-7570-4DA2-8CEE-AF000BDB955C}" srcOrd="0" destOrd="0" presId="urn:microsoft.com/office/officeart/2005/8/layout/bProcess4"/>
    <dgm:cxn modelId="{FBB77C5C-F95C-4928-B8A2-C7676F207934}" type="presParOf" srcId="{6B04546E-4A73-4E44-9B9B-969C0D39EAE5}" destId="{C0725B86-12EB-4BB4-9777-F94CE334EEE0}" srcOrd="1" destOrd="0" presId="urn:microsoft.com/office/officeart/2005/8/layout/bProcess4"/>
    <dgm:cxn modelId="{9B8E2C62-4048-4FA3-BB79-0041337A93FE}" type="presParOf" srcId="{C7FC1C6B-E074-4B31-8114-F39F08C81448}" destId="{A8B621D9-728D-492C-A4E7-331C412967E4}" srcOrd="19" destOrd="0" presId="urn:microsoft.com/office/officeart/2005/8/layout/bProcess4"/>
    <dgm:cxn modelId="{04919DA1-6563-46D9-9EFC-015E436841D5}" type="presParOf" srcId="{C7FC1C6B-E074-4B31-8114-F39F08C81448}" destId="{47704A2B-9366-4B8A-99D0-D8C92705685C}" srcOrd="20" destOrd="0" presId="urn:microsoft.com/office/officeart/2005/8/layout/bProcess4"/>
    <dgm:cxn modelId="{DBCC392B-4C06-4FC5-BDBA-71155CE4C4DD}" type="presParOf" srcId="{47704A2B-9366-4B8A-99D0-D8C92705685C}" destId="{8583C664-B4BF-4CA7-A6FD-17116E25E9A2}" srcOrd="0" destOrd="0" presId="urn:microsoft.com/office/officeart/2005/8/layout/bProcess4"/>
    <dgm:cxn modelId="{85BAB9B7-AC6C-4B42-BB99-53A3E0A285C9}" type="presParOf" srcId="{47704A2B-9366-4B8A-99D0-D8C92705685C}" destId="{A71191D7-3EC0-4A17-983C-ACE4BCDBC0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9D97A2E5-125A-4051-B172-263A06DC104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463546ED-DC21-477B-ACEB-A0DCD9A23649}" type="parTrans" cxnId="{97CA7038-6265-4580-BBEF-E68C91B45EE7}">
      <dgm:prSet/>
      <dgm:spPr/>
      <dgm:t>
        <a:bodyPr/>
        <a:lstStyle/>
        <a:p>
          <a:endParaRPr lang="ru-RU"/>
        </a:p>
      </dgm:t>
    </dgm:pt>
    <dgm:pt modelId="{34602971-55A6-4693-982B-6190893B2667}" type="sibTrans" cxnId="{97CA7038-6265-4580-BBEF-E68C91B45EE7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2A944D7F-7343-43F6-AB19-41824C6715A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EC5241DE-DC95-42D4-8CD1-F3A2C4D93411}" type="parTrans" cxnId="{39370109-A402-4A72-82C2-8B692C152E22}">
      <dgm:prSet/>
      <dgm:spPr/>
      <dgm:t>
        <a:bodyPr/>
        <a:lstStyle/>
        <a:p>
          <a:endParaRPr lang="ru-RU"/>
        </a:p>
      </dgm:t>
    </dgm:pt>
    <dgm:pt modelId="{C8AF7DAA-52C2-4199-B30C-58F993259F8F}" type="sibTrans" cxnId="{39370109-A402-4A72-82C2-8B692C152E22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CF460222-DCF4-4C56-9F2F-1584616EE94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FF352DCF-DC85-46D4-8A8D-BDA18742AEAA}" type="parTrans" cxnId="{FA6D45D6-0BC9-4A7A-B320-C47725831A04}">
      <dgm:prSet/>
      <dgm:spPr/>
      <dgm:t>
        <a:bodyPr/>
        <a:lstStyle/>
        <a:p>
          <a:endParaRPr lang="ru-RU"/>
        </a:p>
      </dgm:t>
    </dgm:pt>
    <dgm:pt modelId="{762B8E57-EA03-4E0F-930E-9EBD24F8A960}" type="sibTrans" cxnId="{FA6D45D6-0BC9-4A7A-B320-C47725831A04}">
      <dgm:prSet/>
      <dgm:spPr/>
      <dgm:t>
        <a:bodyPr/>
        <a:lstStyle/>
        <a:p>
          <a:endParaRPr lang="ru-RU"/>
        </a:p>
      </dgm:t>
    </dgm:pt>
    <dgm:pt modelId="{606CC499-BB53-47EF-B69F-72A6A47B04E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28CC43DA-53CF-46D0-AE83-C2BF5A98EC0C}" type="parTrans" cxnId="{2F70DE50-5EFA-4DE4-8DA2-AAB23B7DE36C}">
      <dgm:prSet/>
      <dgm:spPr/>
    </dgm:pt>
    <dgm:pt modelId="{5C39ACE9-8736-477C-A113-7349435F5AD5}" type="sibTrans" cxnId="{2F70DE50-5EFA-4DE4-8DA2-AAB23B7DE36C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3304" custLinFactNeighborY="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3962" custLinFactNeighborY="4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B9EB43A-0742-4184-8D7A-6690F981C8FC}" type="presOf" srcId="{2A944D7F-7343-43F6-AB19-41824C6715A5}" destId="{DD1FF82A-8571-4949-9B53-8D3D55E4B826}" srcOrd="0" destOrd="2" presId="urn:microsoft.com/office/officeart/2005/8/layout/hList1"/>
    <dgm:cxn modelId="{FA6D45D6-0BC9-4A7A-B320-C47725831A04}" srcId="{A762076E-A8EC-4B7F-B41D-9CC2E4E61E6D}" destId="{CF460222-DCF4-4C56-9F2F-1584616EE94E}" srcOrd="3" destOrd="0" parTransId="{FF352DCF-DC85-46D4-8A8D-BDA18742AEAA}" sibTransId="{762B8E57-EA03-4E0F-930E-9EBD24F8A960}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CF16C7C7-982E-451B-B1AF-4A1B1CB69521}" type="presOf" srcId="{9D97A2E5-125A-4051-B172-263A06DC104A}" destId="{73BE221E-7E04-47CE-B2D5-CA7B040A95EE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67B75F36-5BD3-44DF-9A34-A589906974D3}" type="presOf" srcId="{606CC499-BB53-47EF-B69F-72A6A47B04E6}" destId="{DD1FF82A-8571-4949-9B53-8D3D55E4B826}" srcOrd="0" destOrd="1" presId="urn:microsoft.com/office/officeart/2005/8/layout/hList1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39370109-A402-4A72-82C2-8B692C152E22}" srcId="{A8BCBA04-C4C1-471F-B3D5-DF4691525E22}" destId="{2A944D7F-7343-43F6-AB19-41824C6715A5}" srcOrd="2" destOrd="0" parTransId="{EC5241DE-DC95-42D4-8CD1-F3A2C4D93411}" sibTransId="{C8AF7DAA-52C2-4199-B30C-58F993259F8F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2F70DE50-5EFA-4DE4-8DA2-AAB23B7DE36C}" srcId="{A8BCBA04-C4C1-471F-B3D5-DF4691525E22}" destId="{606CC499-BB53-47EF-B69F-72A6A47B04E6}" srcOrd="1" destOrd="0" parTransId="{28CC43DA-53CF-46D0-AE83-C2BF5A98EC0C}" sibTransId="{5C39ACE9-8736-477C-A113-7349435F5AD5}"/>
    <dgm:cxn modelId="{4D0FDD45-98C3-41B5-A148-9AB8518CD9BA}" type="presOf" srcId="{CF460222-DCF4-4C56-9F2F-1584616EE94E}" destId="{73BE221E-7E04-47CE-B2D5-CA7B040A95EE}" srcOrd="0" destOrd="3" presId="urn:microsoft.com/office/officeart/2005/8/layout/hList1"/>
    <dgm:cxn modelId="{97CA7038-6265-4580-BBEF-E68C91B45EE7}" srcId="{A762076E-A8EC-4B7F-B41D-9CC2E4E61E6D}" destId="{9D97A2E5-125A-4051-B172-263A06DC104A}" srcOrd="1" destOrd="0" parTransId="{463546ED-DC21-477B-ACEB-A0DCD9A23649}" sibTransId="{34602971-55A6-4693-982B-6190893B266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5D988-684E-4827-B5B6-9B698E2F4867}">
      <dsp:nvSpPr>
        <dsp:cNvPr id="0" name=""/>
        <dsp:cNvSpPr/>
      </dsp:nvSpPr>
      <dsp:spPr>
        <a:xfrm rot="5372129">
          <a:off x="462550" y="1247890"/>
          <a:ext cx="164670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BFFE7-42AB-4BA8-AD0C-4885C5115E35}">
      <dsp:nvSpPr>
        <dsp:cNvPr id="0" name=""/>
        <dsp:cNvSpPr/>
      </dsp:nvSpPr>
      <dsp:spPr>
        <a:xfrm>
          <a:off x="80520" y="17112"/>
          <a:ext cx="3048447" cy="12555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поселения с учетом приоритетов экономической политики по стимулированию развития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17295" y="53887"/>
        <a:ext cx="2974897" cy="1182042"/>
      </dsp:txXfrm>
    </dsp:sp>
    <dsp:sp modelId="{74F9F331-E41D-42E7-AA15-E69E2C5502C4}">
      <dsp:nvSpPr>
        <dsp:cNvPr id="0" name=""/>
        <dsp:cNvSpPr/>
      </dsp:nvSpPr>
      <dsp:spPr>
        <a:xfrm rot="5500551">
          <a:off x="535659" y="2817694"/>
          <a:ext cx="1482599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3E42A-8FB5-4508-9617-AEF8D0FFF1C4}">
      <dsp:nvSpPr>
        <dsp:cNvPr id="0" name=""/>
        <dsp:cNvSpPr/>
      </dsp:nvSpPr>
      <dsp:spPr>
        <a:xfrm>
          <a:off x="121542" y="1470656"/>
          <a:ext cx="3017463" cy="16418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629" y="1518743"/>
        <a:ext cx="2921289" cy="1545639"/>
      </dsp:txXfrm>
    </dsp:sp>
    <dsp:sp modelId="{BF1A3B6F-ECD6-4DE9-91F4-BCCD18D72CDD}">
      <dsp:nvSpPr>
        <dsp:cNvPr id="0" name=""/>
        <dsp:cNvSpPr/>
      </dsp:nvSpPr>
      <dsp:spPr>
        <a:xfrm rot="5339251">
          <a:off x="767127" y="4065174"/>
          <a:ext cx="1005847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9A9D2D-DFBD-4E85-8F2C-A6392A73FF11}">
      <dsp:nvSpPr>
        <dsp:cNvPr id="0" name=""/>
        <dsp:cNvSpPr/>
      </dsp:nvSpPr>
      <dsp:spPr>
        <a:xfrm>
          <a:off x="121542" y="3237030"/>
          <a:ext cx="2930746" cy="10912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 с целью минимизации рисков несбалансированности бюджетов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505" y="3268993"/>
        <a:ext cx="2866820" cy="1027362"/>
      </dsp:txXfrm>
    </dsp:sp>
    <dsp:sp modelId="{311AC704-431D-4810-86FD-7A37F9221744}">
      <dsp:nvSpPr>
        <dsp:cNvPr id="0" name=""/>
        <dsp:cNvSpPr/>
      </dsp:nvSpPr>
      <dsp:spPr>
        <a:xfrm rot="21266403">
          <a:off x="1283788" y="4420303"/>
          <a:ext cx="304923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2367C-5CA9-4293-A0A7-1A1D2BC483C8}">
      <dsp:nvSpPr>
        <dsp:cNvPr id="0" name=""/>
        <dsp:cNvSpPr/>
      </dsp:nvSpPr>
      <dsp:spPr>
        <a:xfrm>
          <a:off x="119588" y="4464110"/>
          <a:ext cx="2993992" cy="648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582" y="4483104"/>
        <a:ext cx="2956004" cy="610521"/>
      </dsp:txXfrm>
    </dsp:sp>
    <dsp:sp modelId="{FAE334DB-D565-4305-836E-489ED86233A4}">
      <dsp:nvSpPr>
        <dsp:cNvPr id="0" name=""/>
        <dsp:cNvSpPr/>
      </dsp:nvSpPr>
      <dsp:spPr>
        <a:xfrm rot="16142308">
          <a:off x="3736970" y="3684288"/>
          <a:ext cx="116787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7C95B-3BDE-485B-B613-AE61D19F75C2}">
      <dsp:nvSpPr>
        <dsp:cNvPr id="0" name=""/>
        <dsp:cNvSpPr/>
      </dsp:nvSpPr>
      <dsp:spPr>
        <a:xfrm>
          <a:off x="3451486" y="3829196"/>
          <a:ext cx="2421716" cy="13274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0366" y="3868076"/>
        <a:ext cx="2343956" cy="1249714"/>
      </dsp:txXfrm>
    </dsp:sp>
    <dsp:sp modelId="{61B584BF-0A4C-4D51-B7B5-6A448A0065F8}">
      <dsp:nvSpPr>
        <dsp:cNvPr id="0" name=""/>
        <dsp:cNvSpPr/>
      </dsp:nvSpPr>
      <dsp:spPr>
        <a:xfrm rot="15919657">
          <a:off x="3769010" y="2596878"/>
          <a:ext cx="1002536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47134-2804-4D08-BB80-AD8B76BF3B40}">
      <dsp:nvSpPr>
        <dsp:cNvPr id="0" name=""/>
        <dsp:cNvSpPr/>
      </dsp:nvSpPr>
      <dsp:spPr>
        <a:xfrm>
          <a:off x="3431888" y="3023673"/>
          <a:ext cx="2421716" cy="5902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176" y="3040961"/>
        <a:ext cx="2387140" cy="555679"/>
      </dsp:txXfrm>
    </dsp:sp>
    <dsp:sp modelId="{10450E9C-41C8-4877-984E-D0B39052D33A}">
      <dsp:nvSpPr>
        <dsp:cNvPr id="0" name=""/>
        <dsp:cNvSpPr/>
      </dsp:nvSpPr>
      <dsp:spPr>
        <a:xfrm rot="16198672">
          <a:off x="3480206" y="1341161"/>
          <a:ext cx="149790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9E043-D85C-462D-9C07-F158A254FB42}">
      <dsp:nvSpPr>
        <dsp:cNvPr id="0" name=""/>
        <dsp:cNvSpPr/>
      </dsp:nvSpPr>
      <dsp:spPr>
        <a:xfrm>
          <a:off x="3350223" y="1778851"/>
          <a:ext cx="2421716" cy="10703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573" y="1810201"/>
        <a:ext cx="2359016" cy="1007674"/>
      </dsp:txXfrm>
    </dsp:sp>
    <dsp:sp modelId="{ED28ED53-08F2-4136-BF10-AC9F777DF326}">
      <dsp:nvSpPr>
        <dsp:cNvPr id="0" name=""/>
        <dsp:cNvSpPr/>
      </dsp:nvSpPr>
      <dsp:spPr>
        <a:xfrm rot="20972630">
          <a:off x="4204831" y="318725"/>
          <a:ext cx="289483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90D4B-DCCC-4643-9AA1-F74F9FF55713}">
      <dsp:nvSpPr>
        <dsp:cNvPr id="0" name=""/>
        <dsp:cNvSpPr/>
      </dsp:nvSpPr>
      <dsp:spPr>
        <a:xfrm>
          <a:off x="3350223" y="0"/>
          <a:ext cx="2420559" cy="16143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7504" y="47281"/>
        <a:ext cx="2325997" cy="1519747"/>
      </dsp:txXfrm>
    </dsp:sp>
    <dsp:sp modelId="{CE45EC8D-778A-4B8B-9774-93C983BE93C4}">
      <dsp:nvSpPr>
        <dsp:cNvPr id="0" name=""/>
        <dsp:cNvSpPr/>
      </dsp:nvSpPr>
      <dsp:spPr>
        <a:xfrm rot="5386996">
          <a:off x="6248659" y="897141"/>
          <a:ext cx="168220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61BEA-ECD2-4C50-91F9-469A6ABC6E83}">
      <dsp:nvSpPr>
        <dsp:cNvPr id="0" name=""/>
        <dsp:cNvSpPr/>
      </dsp:nvSpPr>
      <dsp:spPr>
        <a:xfrm>
          <a:off x="6048668" y="30052"/>
          <a:ext cx="2728143" cy="492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3098" y="44482"/>
        <a:ext cx="2699283" cy="463812"/>
      </dsp:txXfrm>
    </dsp:sp>
    <dsp:sp modelId="{A8B621D9-728D-492C-A4E7-331C412967E4}">
      <dsp:nvSpPr>
        <dsp:cNvPr id="0" name=""/>
        <dsp:cNvSpPr/>
      </dsp:nvSpPr>
      <dsp:spPr>
        <a:xfrm rot="5426023">
          <a:off x="5894550" y="2944288"/>
          <a:ext cx="2378783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725B86-12EB-4BB4-9777-F94CE334EEE0}">
      <dsp:nvSpPr>
        <dsp:cNvPr id="0" name=""/>
        <dsp:cNvSpPr/>
      </dsp:nvSpPr>
      <dsp:spPr>
        <a:xfrm>
          <a:off x="6048674" y="720082"/>
          <a:ext cx="2751814" cy="24936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1712" y="793120"/>
        <a:ext cx="2605738" cy="2347621"/>
      </dsp:txXfrm>
    </dsp:sp>
    <dsp:sp modelId="{A71191D7-3EC0-4A17-983C-ACE4BCDBC02E}">
      <dsp:nvSpPr>
        <dsp:cNvPr id="0" name=""/>
        <dsp:cNvSpPr/>
      </dsp:nvSpPr>
      <dsp:spPr>
        <a:xfrm>
          <a:off x="6048674" y="3392351"/>
          <a:ext cx="2715800" cy="19362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385" y="3449062"/>
        <a:ext cx="2602378" cy="1822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850039"/>
          <a:ext cx="2715910" cy="1086364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850039"/>
        <a:ext cx="2715910" cy="1086364"/>
      </dsp:txXfrm>
    </dsp:sp>
    <dsp:sp modelId="{322CFEFD-4518-4BB0-BDCF-8849EDEBC7D5}">
      <dsp:nvSpPr>
        <dsp:cNvPr id="0" name=""/>
        <dsp:cNvSpPr/>
      </dsp:nvSpPr>
      <dsp:spPr>
        <a:xfrm>
          <a:off x="0" y="2049298"/>
          <a:ext cx="2715910" cy="334793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049298"/>
        <a:ext cx="2715910" cy="3347938"/>
      </dsp:txXfrm>
    </dsp:sp>
    <dsp:sp modelId="{B2310FB7-EA56-4FE0-A40A-3378F82B36F7}">
      <dsp:nvSpPr>
        <dsp:cNvPr id="0" name=""/>
        <dsp:cNvSpPr/>
      </dsp:nvSpPr>
      <dsp:spPr>
        <a:xfrm>
          <a:off x="3187999" y="875274"/>
          <a:ext cx="2715910" cy="1086364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875274"/>
        <a:ext cx="2715910" cy="1086364"/>
      </dsp:txXfrm>
    </dsp:sp>
    <dsp:sp modelId="{DD1FF82A-8571-4949-9B53-8D3D55E4B826}">
      <dsp:nvSpPr>
        <dsp:cNvPr id="0" name=""/>
        <dsp:cNvSpPr/>
      </dsp:nvSpPr>
      <dsp:spPr>
        <a:xfrm>
          <a:off x="3187999" y="1980802"/>
          <a:ext cx="2715910" cy="3343821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3187999" y="1980802"/>
        <a:ext cx="2715910" cy="3343821"/>
      </dsp:txXfrm>
    </dsp:sp>
    <dsp:sp modelId="{BB1FB0B0-77C5-4A8C-A3B5-AA7C21AAAFB3}">
      <dsp:nvSpPr>
        <dsp:cNvPr id="0" name=""/>
        <dsp:cNvSpPr/>
      </dsp:nvSpPr>
      <dsp:spPr>
        <a:xfrm>
          <a:off x="6131530" y="894320"/>
          <a:ext cx="2660451" cy="1064180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894320"/>
        <a:ext cx="2660451" cy="1064180"/>
      </dsp:txXfrm>
    </dsp:sp>
    <dsp:sp modelId="{73BE221E-7E04-47CE-B2D5-CA7B040A95EE}">
      <dsp:nvSpPr>
        <dsp:cNvPr id="0" name=""/>
        <dsp:cNvSpPr/>
      </dsp:nvSpPr>
      <dsp:spPr>
        <a:xfrm>
          <a:off x="6166435" y="2043563"/>
          <a:ext cx="2413123" cy="3192032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66435" y="2043563"/>
        <a:ext cx="2413123" cy="3192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3/25/2020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3/25/2020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437112"/>
            <a:ext cx="7714859" cy="1152129"/>
          </a:xfrm>
        </p:spPr>
        <p:txBody>
          <a:bodyPr>
            <a:no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СЕЛЬСКОГО ПОСЕЛЕНИЯ «ШОШКА» (решение Совета сельского поселения «</a:t>
            </a:r>
            <a:r>
              <a:rPr lang="ru-RU" sz="2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Шошка»от</a:t>
            </a:r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24.12.2019 О бюджете </a:t>
            </a:r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Шошка» на </a:t>
            </a:r>
            <a:r>
              <a:rPr lang="ru-RU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и плановый период 2021 и 2022 </a:t>
            </a:r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годов)</a:t>
            </a:r>
            <a:endParaRPr lang="ru-RU" sz="2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661248"/>
            <a:ext cx="8568505" cy="936402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algn="r"/>
            <a:r>
              <a:rPr lang="ru-RU" sz="1800" b="1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муниципального района «Княжпогостский»</a:t>
            </a:r>
          </a:p>
          <a:p>
            <a:pPr algn="ctr"/>
            <a:endParaRPr lang="ru-RU" sz="1800" b="1" dirty="0" smtClean="0">
              <a:ln w="1905"/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b="1" dirty="0" err="1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en-US" sz="1800" b="1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93464033"/>
              </p:ext>
            </p:extLst>
          </p:nvPr>
        </p:nvGraphicFramePr>
        <p:xfrm>
          <a:off x="179512" y="1340768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4" y="47248"/>
            <a:ext cx="5846763" cy="8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032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бюджетной политики сельского поселения «Шошка»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3281" y="260648"/>
            <a:ext cx="7138795" cy="1008112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125399"/>
              </p:ext>
            </p:extLst>
          </p:nvPr>
        </p:nvGraphicFramePr>
        <p:xfrm>
          <a:off x="539552" y="1916832"/>
          <a:ext cx="8380312" cy="4608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85626"/>
                <a:gridCol w="1804530"/>
                <a:gridCol w="2095078"/>
                <a:gridCol w="2095078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2021 год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2022 год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Доходы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 </a:t>
                      </a:r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326,392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 </a:t>
                      </a:r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796,942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 </a:t>
                      </a:r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048,283</a:t>
                      </a:r>
                      <a:endParaRPr lang="ru-RU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Расходы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 </a:t>
                      </a:r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328,559</a:t>
                      </a:r>
                      <a:endParaRPr lang="ru-RU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802,109</a:t>
                      </a:r>
                      <a:endParaRPr lang="ru-RU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 </a:t>
                      </a:r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053,249</a:t>
                      </a:r>
                      <a:endParaRPr lang="ru-RU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Дефицит(-)/ Профицит(+)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-2,167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-5,167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-4,966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6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2953225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8136904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«Шошка»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«Шошка»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022552"/>
              </p:ext>
            </p:extLst>
          </p:nvPr>
        </p:nvGraphicFramePr>
        <p:xfrm>
          <a:off x="395535" y="1484784"/>
          <a:ext cx="8496946" cy="4845258"/>
        </p:xfrm>
        <a:graphic>
          <a:graphicData uri="http://schemas.openxmlformats.org/drawingml/2006/table">
            <a:tbl>
              <a:tblPr/>
              <a:tblGrid>
                <a:gridCol w="3389320"/>
                <a:gridCol w="1702542"/>
                <a:gridCol w="1702542"/>
                <a:gridCol w="1702542"/>
              </a:tblGrid>
              <a:tr h="41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95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"Шошка"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865,891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395,00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395,00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60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Пожарная безопасность в населенных пунктах на территории сельского поселения "Шошка"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26,00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16,90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12,00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60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Непрограммные расходы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2 436,668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2 390,209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 Cyr"/>
                        </a:rPr>
                        <a:t>2 646,249</a:t>
                      </a:r>
                      <a:endParaRPr lang="ru-RU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Cyr"/>
                        </a:rPr>
                        <a:t>3 328,559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Cyr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Cyr"/>
                        </a:rPr>
                        <a:t>802,109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Cyr"/>
                        </a:rPr>
                        <a:t>3 </a:t>
                      </a:r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Cyr"/>
                        </a:rPr>
                        <a:t>053,249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«Шошка»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419702"/>
              </p:ext>
            </p:extLst>
          </p:nvPr>
        </p:nvGraphicFramePr>
        <p:xfrm>
          <a:off x="179512" y="1484784"/>
          <a:ext cx="8568954" cy="5112564"/>
        </p:xfrm>
        <a:graphic>
          <a:graphicData uri="http://schemas.openxmlformats.org/drawingml/2006/table">
            <a:tbl>
              <a:tblPr/>
              <a:tblGrid>
                <a:gridCol w="5760642"/>
                <a:gridCol w="936104"/>
                <a:gridCol w="936104"/>
                <a:gridCol w="936104"/>
              </a:tblGrid>
              <a:tr h="444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Наименование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направления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расходов (</a:t>
                      </a:r>
                      <a:r>
                        <a:rPr lang="ru-RU" sz="1200" b="1" i="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04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685,933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665,933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665,933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1 448,727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1 359,571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1 537,412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1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0,674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0,674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0,674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133,335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600,556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395,00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291,341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291,341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291,341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143,70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8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328,559</a:t>
                      </a:r>
                      <a:endParaRPr lang="ru-RU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802,109</a:t>
                      </a:r>
                      <a:endParaRPr lang="ru-RU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053,249</a:t>
                      </a:r>
                      <a:endParaRPr lang="ru-RU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r"/>
            <a:r>
              <a:rPr lang="ru-RU" sz="1200" b="1" dirty="0"/>
              <a:t>Исполнитель: Финансовое управление </a:t>
            </a:r>
          </a:p>
          <a:p>
            <a:pPr algn="r"/>
            <a:r>
              <a:rPr lang="ru-RU" sz="1200" b="1" dirty="0"/>
              <a:t>администрации МР «Княжпогостский»</a:t>
            </a:r>
          </a:p>
          <a:p>
            <a:pPr algn="r"/>
            <a:r>
              <a:rPr lang="ru-RU" sz="1200" b="1" dirty="0"/>
              <a:t>Адрес: г. </a:t>
            </a:r>
            <a:r>
              <a:rPr lang="ru-RU" sz="1200" b="1" dirty="0" err="1"/>
              <a:t>Емва</a:t>
            </a:r>
            <a:r>
              <a:rPr lang="ru-RU" sz="1200" b="1" dirty="0"/>
              <a:t> ул. Дзержинского 81</a:t>
            </a:r>
          </a:p>
          <a:p>
            <a:pPr algn="r"/>
            <a:r>
              <a:rPr lang="ru-RU" sz="1200" b="1" dirty="0"/>
              <a:t>Тел. 82139-21478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1196752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829300"/>
          </a:xfrm>
          <a:ln>
            <a:noFill/>
          </a:ln>
        </p:spPr>
        <p:txBody>
          <a:bodyPr rtlCol="0">
            <a:normAutofit fontScale="475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и гости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сельского поселения «Шошка»!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прозрачности бюджета и бюджетного процесса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района «Княжпогостский» разработан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Излагая материал, мы постарались в доступной для граждан форме разъяснить все тонкости сложных механизмов бюджетного процесса.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доходная и расходная часть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поселения «Шошка»? 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тратится из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из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политику и жилищно-коммунальное хозяйство?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приняты на уровне сельского поселения «Шошка» и какое финансирование выделено на данные программы?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эти и ряд других вопросов содержит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издании даны определения терминов, рассмотрен механизм бюджетного процесса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поселении «Шошка».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параметры бюджета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«Шошка»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2019 год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и 2021 годов приведены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разделе практически в полном объеме, дают наглядное представление о сложившейся ситуации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поселении «Шошка».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информационный ресурс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интересен для каждого жителя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«Шошка».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делится </a:t>
            </a: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059832" y="314096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03637" y="314096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 lnSpcReduction="10000"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«Шошка»)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 местного самоуправления; финансовый орган, главный распорядитель бюджетных средств)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«Шошка»)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«Шошка»)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5" y="4475431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37411" y="54812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2713</TotalTime>
  <Words>828</Words>
  <Application>Microsoft Office PowerPoint</Application>
  <PresentationFormat>Экран (4:3)</PresentationFormat>
  <Paragraphs>237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БЮДЖЕТ ДЛЯ ГРАЖДАН СЕЛЬСКОГО ПОСЕЛЕНИЯ «ШОШКА» (решение Совета сельского поселения «Шошка»от 24.12.2019 О бюджете сельского поселения «Шошка» на 2020 год и плановый период 2021 и 2022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Презентация PowerPoint</vt:lpstr>
      <vt:lpstr>БЮДЖЕТ ДЛЯ ГРАЖДАН </vt:lpstr>
      <vt:lpstr>БЮДЖЕТ ДЛЯ ГРАЖДАН  Доходы бюджета</vt:lpstr>
      <vt:lpstr>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Podryadchikova</cp:lastModifiedBy>
  <cp:revision>226</cp:revision>
  <dcterms:created xsi:type="dcterms:W3CDTF">2014-01-31T09:07:24Z</dcterms:created>
  <dcterms:modified xsi:type="dcterms:W3CDTF">2020-03-25T08:17:39Z</dcterms:modified>
</cp:coreProperties>
</file>