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16"/>
  </p:notesMasterIdLst>
  <p:sldIdLst>
    <p:sldId id="256" r:id="rId2"/>
    <p:sldId id="259" r:id="rId3"/>
    <p:sldId id="293" r:id="rId4"/>
    <p:sldId id="281" r:id="rId5"/>
    <p:sldId id="282" r:id="rId6"/>
    <p:sldId id="280" r:id="rId7"/>
    <p:sldId id="283" r:id="rId8"/>
    <p:sldId id="286" r:id="rId9"/>
    <p:sldId id="287" r:id="rId10"/>
    <p:sldId id="288" r:id="rId11"/>
    <p:sldId id="294" r:id="rId12"/>
    <p:sldId id="295" r:id="rId13"/>
    <p:sldId id="296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99"/>
    <a:srgbClr val="FF3399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>
        <p:scale>
          <a:sx n="91" d="100"/>
          <a:sy n="91" d="100"/>
        </p:scale>
        <p:origin x="-2214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explosion val="24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 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2314.1999999999998</c:v>
                </c:pt>
                <c:pt idx="1">
                  <c:v>107.724</c:v>
                </c:pt>
                <c:pt idx="2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 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 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 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 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Столбец5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 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Столбец6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 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Столбец7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 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163.40700000000001</c:v>
                </c:pt>
                <c:pt idx="1">
                  <c:v>133.22499999999999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1632.7049999999999</c:v>
                </c:pt>
                <c:pt idx="1">
                  <c:v>2097.3780000000002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30740-5DB4-4311-B3D0-44A6FAFE7C79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3A602-1E22-409C-89C8-0C3173B4B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A602-1E22-409C-89C8-0C3173B4B3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0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A602-1E22-409C-89C8-0C3173B4B3D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4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9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3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7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5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1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3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1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9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53074F12-AA26-4AC8-9962-C36BB8F32554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404664"/>
            <a:ext cx="6912768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</a:p>
          <a:p>
            <a:pPr marL="0" indent="0" algn="ctr">
              <a:buNone/>
            </a:pP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Совета сельского поселения «Шошка» от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18.06.2020 г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4-26/42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исполнении бюджета сельского поселения «Шошка» за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год»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5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«Шошка» за 2018 год в разрезе муниципальных программ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507979"/>
              </p:ext>
            </p:extLst>
          </p:nvPr>
        </p:nvGraphicFramePr>
        <p:xfrm>
          <a:off x="1979712" y="2420888"/>
          <a:ext cx="6912768" cy="42126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08312"/>
                <a:gridCol w="1368152"/>
                <a:gridCol w="1368152"/>
                <a:gridCol w="1368152"/>
              </a:tblGrid>
              <a:tr h="905034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342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жилищно-коммунального хозяйства и повышение степени благоустройства сельского поселения "Шошка"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621,269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621,269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21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Пожарная безопасность в населенных пунктах на территории сельского поселения "Шошка"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41,436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11,436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9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поддержка малого и среднего предпринимательства сельского поселения "Шошка"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9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программные расходы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1 662,705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1 632,705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45202"/>
            <a:ext cx="7704856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жилищно-коммунального хозяйства и повышение степени благоустройства сельского поселения "Шошка"                   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сельского поселения «Шошка» от 12 ноября 2013 года № 53.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Содержание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уличного освещения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Содержание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улично-дорожной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Благоустройства территорий;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53034"/>
            <a:ext cx="324326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70720"/>
            <a:ext cx="36004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4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"Пожарная безопасность в населенных пунктах на территории сельского поселения "Шошка"                   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сельского поселения «Шошка» от 13 ноября 2013 года № 54.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программы была достигнута основная цель программы-обеспечение безопасности населения, поддержка в постоянной готовности технических средств пожаротушения (пожарных водоёмов), мероприятия исключающие различную пожарную опасность.</a:t>
            </a:r>
          </a:p>
          <a:p>
            <a:pPr marL="0" indent="45720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25" y="1518303"/>
            <a:ext cx="2953246" cy="320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6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и поддержка малого и среднего предпринимательства сельского поселения "Шошка"                   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2483768" y="1700808"/>
            <a:ext cx="648072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сельского поселения «Шошка» от 10 марта 2017 года № 21.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программы была достигнута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программы: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совершенствование взаимодействия органов власти с субъектами малого и среднего предпринимательства;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малого и среднего предпринимательства в сфере сельского хозяйства и фермерских хозяйств.</a:t>
            </a:r>
          </a:p>
        </p:txBody>
      </p:sp>
    </p:spTree>
    <p:extLst>
      <p:ext uri="{BB962C8B-B14F-4D97-AF65-F5344CB8AC3E}">
        <p14:creationId xmlns:p14="http://schemas.microsoft.com/office/powerpoint/2010/main" val="1337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928448" cy="968152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5238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i="1" dirty="0" smtClean="0"/>
          </a:p>
          <a:p>
            <a:pPr algn="ctr"/>
            <a:endParaRPr lang="ru-RU" sz="6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77769" y="105842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907704" y="581262"/>
            <a:ext cx="5976664" cy="608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marL="0" indent="45720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Шошка,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Дзержинского,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Хлюпина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 2-36-01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Столбовская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(82139)2-14-78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информацией о бюджете можно ознакомиться на официальном сайте администрации муниципального района «Княжпогостский» «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mrk11.ru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</a:p>
          <a:p>
            <a:pPr marL="0" indent="45720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такого механизма как бюджет города невозможно без знаний стадий бюджетного процесса.</a:t>
            </a:r>
          </a:p>
        </p:txBody>
      </p:sp>
      <p:sp>
        <p:nvSpPr>
          <p:cNvPr id="5" name="AutoShape 2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11" y="2211485"/>
            <a:ext cx="113387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6284"/>
            <a:ext cx="1133872" cy="79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50" y="4015441"/>
            <a:ext cx="113387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41168"/>
            <a:ext cx="1133872" cy="93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11" y="5949280"/>
            <a:ext cx="11238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>
            <a:off x="3380749" y="2475679"/>
            <a:ext cx="5625752" cy="4077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проекта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139953" y="3412115"/>
            <a:ext cx="4866548" cy="4074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и утверждение бюджета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380749" y="4298284"/>
            <a:ext cx="5625752" cy="3548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Исполнение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067944" y="5229200"/>
            <a:ext cx="4866548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Составление, внешняя проверка, рассмотрение и утверждение бюджетной отчетности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80748" y="6147302"/>
            <a:ext cx="5553743" cy="3960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Муниципальный финансовый контроль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2896"/>
            <a:ext cx="938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граждан»-это упрощённая версия бюджетного документа, которая использует неформальный язык и доступные форматы, чтобы облегчить гражданам понимание бюджета, объяснить им планы и действия органов местного самоуправления поселения.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будут рассмотрены основные параметры бюджета, результаты его исполнения и, на наш взгляд самые значимые события, произошедшие в 2018 году.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уверены, что «Бюджет для граждан» будет Вам интересен.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938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581262"/>
            <a:ext cx="6840760" cy="5872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ИСПОЛНЕНИЕ БЮДЖЕТА?</a:t>
            </a:r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бюджета-это процесс мобилизации доходов местного бюджета и осуществление экономически обоснованных, рациональных расходов за счет средств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доходов-это мероприятия, направленные на дополнительное привлечение доходов в бюджет.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исполнения бюджета заложены следующие принципы: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единства счёта (кассы), предусматривающий зачисление всех поступающих доходов на единый счёт бюджета и осуществление всех расходов с единого счёта бюджета;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обеспечения расходов в пределах фактического наличия средств на едином счёте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исполнения бюджета осуществляется посредствам составления и утверждения отчёта об исполнении бюджета.</a:t>
            </a: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4653136"/>
            <a:ext cx="684076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ГРАЖДАНЕ ПРИНИМАЮТ УЧАСТИЕ В БЮДЖЕТНОМ ПРОЦЕССЕ?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работающий гражданин города является налогоплательщиком и тем самым формирует доходную часть бюджета. В то же время все без исключения граждане являются получателями расходов бюджета посредствам потребления общественных услуг.</a:t>
            </a: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УСЛУГИ:</a:t>
            </a: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86" y="4178273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78274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78273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78272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69" y="4178271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178273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789042"/>
              </p:ext>
            </p:extLst>
          </p:nvPr>
        </p:nvGraphicFramePr>
        <p:xfrm>
          <a:off x="1802386" y="5589240"/>
          <a:ext cx="701796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661"/>
                <a:gridCol w="1095897"/>
                <a:gridCol w="1224136"/>
                <a:gridCol w="1188950"/>
                <a:gridCol w="1169661"/>
                <a:gridCol w="1169661"/>
              </a:tblGrid>
              <a:tr h="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ЖКХ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сельского ПОСЕЛЕНИЯ «Шошка» за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2017-2019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45720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15392"/>
              </p:ext>
            </p:extLst>
          </p:nvPr>
        </p:nvGraphicFramePr>
        <p:xfrm>
          <a:off x="2051720" y="2276872"/>
          <a:ext cx="6840760" cy="439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966"/>
                <a:gridCol w="1414219"/>
                <a:gridCol w="1496417"/>
                <a:gridCol w="1425158"/>
              </a:tblGrid>
              <a:tr h="5831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318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всего, из них: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2 784,293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3 718,556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622,287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09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175,014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296,632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364,058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09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2 609,279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421,924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3 258,229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318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всего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2 865,798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3 730,083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609,259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09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Дефицит (-), профицит (+)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-81,505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-11,527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13,028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836712"/>
            <a:ext cx="684076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сельского поселения «Шошка» за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49261819"/>
              </p:ext>
            </p:extLst>
          </p:nvPr>
        </p:nvGraphicFramePr>
        <p:xfrm>
          <a:off x="5364088" y="2348880"/>
          <a:ext cx="36960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17002189"/>
              </p:ext>
            </p:extLst>
          </p:nvPr>
        </p:nvGraphicFramePr>
        <p:xfrm>
          <a:off x="1979712" y="2420888"/>
          <a:ext cx="31683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908720"/>
            <a:ext cx="68407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сельского поселения «Шошка»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2014 года бюджет сельского поселения «Шошка» формируется в программном формате. Расходы осуществляются по основным мероприятиям 2-х муниципальных программ по непрограммным направлениям расходов.</a:t>
            </a:r>
          </a:p>
          <a:p>
            <a:pPr marL="0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осуществлялось финансовым управлением администрации муниципального района «Княжпогостский» на основании сводной бюджетной росписи, кассового плана исполнения бюджета и заявок на финансирование расходов, предоставляемых главным распорядителем средств сельского поселения «Шошка».</a:t>
            </a:r>
          </a:p>
          <a:p>
            <a:pPr marL="0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по расходам бюджет исполнен в сумме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3 730,083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составило 98,99 % к уточненному годовому плану.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77072"/>
            <a:ext cx="6624736" cy="270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0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программных и не программных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общем объёме расходов бюджета сельского поселения «Шошка»</a:t>
            </a:r>
          </a:p>
          <a:p>
            <a:pPr marL="0" indent="0" algn="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18893256"/>
              </p:ext>
            </p:extLst>
          </p:nvPr>
        </p:nvGraphicFramePr>
        <p:xfrm>
          <a:off x="1979712" y="2636912"/>
          <a:ext cx="43924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347250"/>
              </p:ext>
            </p:extLst>
          </p:nvPr>
        </p:nvGraphicFramePr>
        <p:xfrm>
          <a:off x="6516216" y="2636912"/>
          <a:ext cx="252028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360040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2018 году на исполнение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программ запланировано 1 662,705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исполнено –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1 632,705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ctr">
                        <a:buNone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непрограммным направлениям расходов запланировано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2 105,395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исполнено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2 097,378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1079</Template>
  <TotalTime>2427</TotalTime>
  <Words>941</Words>
  <Application>Microsoft Office PowerPoint</Application>
  <PresentationFormat>Экран (4:3)</PresentationFormat>
  <Paragraphs>171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Hlupina</dc:creator>
  <cp:lastModifiedBy>Кристина Столбовская</cp:lastModifiedBy>
  <cp:revision>174</cp:revision>
  <dcterms:created xsi:type="dcterms:W3CDTF">2016-03-09T09:58:10Z</dcterms:created>
  <dcterms:modified xsi:type="dcterms:W3CDTF">2021-07-13T12:34:21Z</dcterms:modified>
</cp:coreProperties>
</file>