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85" r:id="rId4"/>
    <p:sldId id="288" r:id="rId5"/>
    <p:sldId id="278" r:id="rId6"/>
    <p:sldId id="261" r:id="rId7"/>
    <p:sldId id="268" r:id="rId8"/>
    <p:sldId id="296" r:id="rId9"/>
    <p:sldId id="297" r:id="rId10"/>
    <p:sldId id="298" r:id="rId11"/>
    <p:sldId id="299" r:id="rId12"/>
    <p:sldId id="28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C51A8DC-B45B-45B2-937B-39E22A2BF01E}">
          <p14:sldIdLst>
            <p14:sldId id="256"/>
            <p14:sldId id="265"/>
            <p14:sldId id="285"/>
            <p14:sldId id="288"/>
            <p14:sldId id="278"/>
            <p14:sldId id="261"/>
            <p14:sldId id="268"/>
            <p14:sldId id="296"/>
            <p14:sldId id="297"/>
            <p14:sldId id="298"/>
            <p14:sldId id="299"/>
            <p14:sldId id="287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1F2B"/>
    <a:srgbClr val="FF5E80"/>
    <a:srgbClr val="21D7CD"/>
    <a:srgbClr val="86EABF"/>
    <a:srgbClr val="FC56A3"/>
    <a:srgbClr val="F80010"/>
    <a:srgbClr val="8775AA"/>
    <a:srgbClr val="F37826"/>
    <a:srgbClr val="FCC35E"/>
    <a:srgbClr val="3095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100" d="100"/>
          <a:sy n="100" d="100"/>
        </p:scale>
        <p:origin x="-906" y="-3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14902B-B62C-4A5D-AA80-05EE89BBF3A8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DADB2B6-95D6-42B0-85F5-2797326521D0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</a:t>
          </a:r>
          <a:endParaRPr lang="ru-RU" dirty="0"/>
        </a:p>
      </dgm:t>
    </dgm:pt>
    <dgm:pt modelId="{C5944422-5600-4711-AB79-63F579072506}" type="parTrans" cxnId="{30207519-3B4F-48DF-9642-0E3DA0E1FD00}">
      <dgm:prSet/>
      <dgm:spPr/>
      <dgm:t>
        <a:bodyPr/>
        <a:lstStyle/>
        <a:p>
          <a:endParaRPr lang="ru-RU"/>
        </a:p>
      </dgm:t>
    </dgm:pt>
    <dgm:pt modelId="{D0465F77-2E9E-40E0-8E72-84E345CCDED8}" type="sibTrans" cxnId="{30207519-3B4F-48DF-9642-0E3DA0E1FD00}">
      <dgm:prSet/>
      <dgm:spPr/>
      <dgm:t>
        <a:bodyPr/>
        <a:lstStyle/>
        <a:p>
          <a:endParaRPr lang="ru-RU"/>
        </a:p>
      </dgm:t>
    </dgm:pt>
    <dgm:pt modelId="{20565DF0-16DD-40D8-8EDC-D5AC7E0622C8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и утверждение бюджета</a:t>
          </a:r>
          <a:r>
            <a:rPr lang="ru-RU" dirty="0" smtClean="0"/>
            <a:t> </a:t>
          </a:r>
          <a:endParaRPr lang="ru-RU" dirty="0"/>
        </a:p>
      </dgm:t>
    </dgm:pt>
    <dgm:pt modelId="{28E167D2-E689-4F19-8A90-9A93182AD00B}" type="parTrans" cxnId="{8F13AE9C-0865-4FC8-9362-1DA92CDA66EE}">
      <dgm:prSet/>
      <dgm:spPr/>
      <dgm:t>
        <a:bodyPr/>
        <a:lstStyle/>
        <a:p>
          <a:endParaRPr lang="ru-RU"/>
        </a:p>
      </dgm:t>
    </dgm:pt>
    <dgm:pt modelId="{9A2BD49B-AB8C-4C8C-AED9-8B2210E3451E}" type="sibTrans" cxnId="{8F13AE9C-0865-4FC8-9362-1DA92CDA66EE}">
      <dgm:prSet/>
      <dgm:spPr/>
      <dgm:t>
        <a:bodyPr/>
        <a:lstStyle/>
        <a:p>
          <a:endParaRPr lang="ru-RU"/>
        </a:p>
      </dgm:t>
    </dgm:pt>
    <dgm:pt modelId="{65FF0FCC-70CE-40C0-934D-A3A402B08BDE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</a:t>
          </a:r>
          <a:endParaRPr lang="ru-RU" dirty="0"/>
        </a:p>
      </dgm:t>
    </dgm:pt>
    <dgm:pt modelId="{92DDAD9D-1356-403E-A99C-2A1147C28303}" type="parTrans" cxnId="{818F8E2B-A026-4953-9719-83C5B623288C}">
      <dgm:prSet/>
      <dgm:spPr/>
      <dgm:t>
        <a:bodyPr/>
        <a:lstStyle/>
        <a:p>
          <a:endParaRPr lang="ru-RU"/>
        </a:p>
      </dgm:t>
    </dgm:pt>
    <dgm:pt modelId="{E9E45C84-C4CA-40E9-8C98-E6518F487575}" type="sibTrans" cxnId="{818F8E2B-A026-4953-9719-83C5B623288C}">
      <dgm:prSet/>
      <dgm:spPr/>
      <dgm:t>
        <a:bodyPr/>
        <a:lstStyle/>
        <a:p>
          <a:endParaRPr lang="ru-RU"/>
        </a:p>
      </dgm:t>
    </dgm:pt>
    <dgm:pt modelId="{1C605230-5680-443E-A757-473F3DA7D8CB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Составление, внешняя проверка, рассмотрение и утверждение бюджетной отчетности</a:t>
          </a:r>
          <a:endParaRPr lang="ru-RU" dirty="0"/>
        </a:p>
      </dgm:t>
    </dgm:pt>
    <dgm:pt modelId="{5C22FC6D-C371-4548-BD2D-90EA45B99BC4}" type="parTrans" cxnId="{D5CB07E2-27ED-499B-9322-D0563D68EF76}">
      <dgm:prSet/>
      <dgm:spPr/>
      <dgm:t>
        <a:bodyPr/>
        <a:lstStyle/>
        <a:p>
          <a:endParaRPr lang="ru-RU"/>
        </a:p>
      </dgm:t>
    </dgm:pt>
    <dgm:pt modelId="{C26FAC73-9352-4104-9278-72EED0EBDDB9}" type="sibTrans" cxnId="{D5CB07E2-27ED-499B-9322-D0563D68EF76}">
      <dgm:prSet/>
      <dgm:spPr/>
      <dgm:t>
        <a:bodyPr/>
        <a:lstStyle/>
        <a:p>
          <a:endParaRPr lang="ru-RU"/>
        </a:p>
      </dgm:t>
    </dgm:pt>
    <dgm:pt modelId="{F98C6551-63F9-4FDE-B199-ABFEEA9B7E6B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Муниципальный финансовый контроль</a:t>
          </a:r>
          <a:endParaRPr lang="ru-RU" dirty="0"/>
        </a:p>
      </dgm:t>
    </dgm:pt>
    <dgm:pt modelId="{B9259FFB-D580-4CDF-B379-C82E85CC771F}" type="parTrans" cxnId="{FF9B5926-FEF2-4D6C-B8D0-83A9E5878137}">
      <dgm:prSet/>
      <dgm:spPr/>
      <dgm:t>
        <a:bodyPr/>
        <a:lstStyle/>
        <a:p>
          <a:endParaRPr lang="ru-RU"/>
        </a:p>
      </dgm:t>
    </dgm:pt>
    <dgm:pt modelId="{2696109E-AD8D-4D54-9774-5198569D7767}" type="sibTrans" cxnId="{FF9B5926-FEF2-4D6C-B8D0-83A9E5878137}">
      <dgm:prSet/>
      <dgm:spPr/>
      <dgm:t>
        <a:bodyPr/>
        <a:lstStyle/>
        <a:p>
          <a:endParaRPr lang="ru-RU"/>
        </a:p>
      </dgm:t>
    </dgm:pt>
    <dgm:pt modelId="{A35A9D4F-6E16-478D-8C48-C79F78EFF2FB}" type="pres">
      <dgm:prSet presAssocID="{9414902B-B62C-4A5D-AA80-05EE89BBF3A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A0AF84C-A380-478B-B2E7-2A60CEDBBD01}" type="pres">
      <dgm:prSet presAssocID="{9414902B-B62C-4A5D-AA80-05EE89BBF3A8}" presName="Name1" presStyleCnt="0"/>
      <dgm:spPr/>
    </dgm:pt>
    <dgm:pt modelId="{CE78D1DF-8A2D-4481-AD33-87173EF12A77}" type="pres">
      <dgm:prSet presAssocID="{9414902B-B62C-4A5D-AA80-05EE89BBF3A8}" presName="cycle" presStyleCnt="0"/>
      <dgm:spPr/>
    </dgm:pt>
    <dgm:pt modelId="{D7D786FB-E43A-4169-A247-1F02166BC7F7}" type="pres">
      <dgm:prSet presAssocID="{9414902B-B62C-4A5D-AA80-05EE89BBF3A8}" presName="srcNode" presStyleLbl="node1" presStyleIdx="0" presStyleCnt="5"/>
      <dgm:spPr/>
    </dgm:pt>
    <dgm:pt modelId="{1529F69F-108A-4061-A0BE-765041D8B045}" type="pres">
      <dgm:prSet presAssocID="{9414902B-B62C-4A5D-AA80-05EE89BBF3A8}" presName="conn" presStyleLbl="parChTrans1D2" presStyleIdx="0" presStyleCnt="1"/>
      <dgm:spPr/>
      <dgm:t>
        <a:bodyPr/>
        <a:lstStyle/>
        <a:p>
          <a:endParaRPr lang="ru-RU"/>
        </a:p>
      </dgm:t>
    </dgm:pt>
    <dgm:pt modelId="{2CA1FD48-09F1-4E13-AD16-40B11A14BB6E}" type="pres">
      <dgm:prSet presAssocID="{9414902B-B62C-4A5D-AA80-05EE89BBF3A8}" presName="extraNode" presStyleLbl="node1" presStyleIdx="0" presStyleCnt="5"/>
      <dgm:spPr/>
    </dgm:pt>
    <dgm:pt modelId="{8915E65A-FC3C-41C6-B26E-E2C8BE31F286}" type="pres">
      <dgm:prSet presAssocID="{9414902B-B62C-4A5D-AA80-05EE89BBF3A8}" presName="dstNode" presStyleLbl="node1" presStyleIdx="0" presStyleCnt="5"/>
      <dgm:spPr/>
    </dgm:pt>
    <dgm:pt modelId="{5364FB4C-96E7-43D2-AFA7-A592A0B73953}" type="pres">
      <dgm:prSet presAssocID="{3DADB2B6-95D6-42B0-85F5-2797326521D0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B9760F-7D67-48CE-B74D-D2184C5658D0}" type="pres">
      <dgm:prSet presAssocID="{3DADB2B6-95D6-42B0-85F5-2797326521D0}" presName="accent_1" presStyleCnt="0"/>
      <dgm:spPr/>
    </dgm:pt>
    <dgm:pt modelId="{D8F3532D-90F2-437E-B5B1-9FD459C5E84E}" type="pres">
      <dgm:prSet presAssocID="{3DADB2B6-95D6-42B0-85F5-2797326521D0}" presName="accentRepeatNode" presStyleLbl="solidFgAcc1" presStyleIdx="0" presStyleCnt="5"/>
      <dgm:spPr/>
    </dgm:pt>
    <dgm:pt modelId="{7AB64003-AF34-4AB1-9460-1F38A0CF85A3}" type="pres">
      <dgm:prSet presAssocID="{20565DF0-16DD-40D8-8EDC-D5AC7E0622C8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7219BA-BEE2-4300-81C8-77DFA165534A}" type="pres">
      <dgm:prSet presAssocID="{20565DF0-16DD-40D8-8EDC-D5AC7E0622C8}" presName="accent_2" presStyleCnt="0"/>
      <dgm:spPr/>
    </dgm:pt>
    <dgm:pt modelId="{4656B8C8-3C06-4C0E-9871-55B788324331}" type="pres">
      <dgm:prSet presAssocID="{20565DF0-16DD-40D8-8EDC-D5AC7E0622C8}" presName="accentRepeatNode" presStyleLbl="solidFgAcc1" presStyleIdx="1" presStyleCnt="5"/>
      <dgm:spPr/>
    </dgm:pt>
    <dgm:pt modelId="{1C0CBE99-60F9-4444-A42C-349D3EE8EA72}" type="pres">
      <dgm:prSet presAssocID="{65FF0FCC-70CE-40C0-934D-A3A402B08BDE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5413AD-20BA-4F71-9DEB-9CEDEBB10B5D}" type="pres">
      <dgm:prSet presAssocID="{65FF0FCC-70CE-40C0-934D-A3A402B08BDE}" presName="accent_3" presStyleCnt="0"/>
      <dgm:spPr/>
    </dgm:pt>
    <dgm:pt modelId="{DDFBFEAC-455A-401B-B51A-EBFC0CFA6C86}" type="pres">
      <dgm:prSet presAssocID="{65FF0FCC-70CE-40C0-934D-A3A402B08BDE}" presName="accentRepeatNode" presStyleLbl="solidFgAcc1" presStyleIdx="2" presStyleCnt="5"/>
      <dgm:spPr/>
    </dgm:pt>
    <dgm:pt modelId="{15BF7F3B-EF01-40D6-9DF0-7F48287FDD3B}" type="pres">
      <dgm:prSet presAssocID="{1C605230-5680-443E-A757-473F3DA7D8CB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EF114D-6EAC-4C7C-AD85-59D3E22237AE}" type="pres">
      <dgm:prSet presAssocID="{1C605230-5680-443E-A757-473F3DA7D8CB}" presName="accent_4" presStyleCnt="0"/>
      <dgm:spPr/>
    </dgm:pt>
    <dgm:pt modelId="{9E43915B-8587-4B86-AB14-D6BC76666881}" type="pres">
      <dgm:prSet presAssocID="{1C605230-5680-443E-A757-473F3DA7D8CB}" presName="accentRepeatNode" presStyleLbl="solidFgAcc1" presStyleIdx="3" presStyleCnt="5"/>
      <dgm:spPr/>
    </dgm:pt>
    <dgm:pt modelId="{0FF5A13A-E62C-4F6B-AB8C-86B1A2DE5228}" type="pres">
      <dgm:prSet presAssocID="{F98C6551-63F9-4FDE-B199-ABFEEA9B7E6B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01232C-684F-4F3B-A256-8C24E0B3FEC5}" type="pres">
      <dgm:prSet presAssocID="{F98C6551-63F9-4FDE-B199-ABFEEA9B7E6B}" presName="accent_5" presStyleCnt="0"/>
      <dgm:spPr/>
    </dgm:pt>
    <dgm:pt modelId="{03CC4330-D559-4035-AE8F-92F0F03FB929}" type="pres">
      <dgm:prSet presAssocID="{F98C6551-63F9-4FDE-B199-ABFEEA9B7E6B}" presName="accentRepeatNode" presStyleLbl="solidFgAcc1" presStyleIdx="4" presStyleCnt="5"/>
      <dgm:spPr/>
    </dgm:pt>
  </dgm:ptLst>
  <dgm:cxnLst>
    <dgm:cxn modelId="{30207519-3B4F-48DF-9642-0E3DA0E1FD00}" srcId="{9414902B-B62C-4A5D-AA80-05EE89BBF3A8}" destId="{3DADB2B6-95D6-42B0-85F5-2797326521D0}" srcOrd="0" destOrd="0" parTransId="{C5944422-5600-4711-AB79-63F579072506}" sibTransId="{D0465F77-2E9E-40E0-8E72-84E345CCDED8}"/>
    <dgm:cxn modelId="{D5CB07E2-27ED-499B-9322-D0563D68EF76}" srcId="{9414902B-B62C-4A5D-AA80-05EE89BBF3A8}" destId="{1C605230-5680-443E-A757-473F3DA7D8CB}" srcOrd="3" destOrd="0" parTransId="{5C22FC6D-C371-4548-BD2D-90EA45B99BC4}" sibTransId="{C26FAC73-9352-4104-9278-72EED0EBDDB9}"/>
    <dgm:cxn modelId="{26AD8BF9-8810-481F-AEB1-65B9C2648BEB}" type="presOf" srcId="{20565DF0-16DD-40D8-8EDC-D5AC7E0622C8}" destId="{7AB64003-AF34-4AB1-9460-1F38A0CF85A3}" srcOrd="0" destOrd="0" presId="urn:microsoft.com/office/officeart/2008/layout/VerticalCurvedList"/>
    <dgm:cxn modelId="{066E52DA-5A4E-4B77-A6DE-F3B2C9DEA183}" type="presOf" srcId="{3DADB2B6-95D6-42B0-85F5-2797326521D0}" destId="{5364FB4C-96E7-43D2-AFA7-A592A0B73953}" srcOrd="0" destOrd="0" presId="urn:microsoft.com/office/officeart/2008/layout/VerticalCurvedList"/>
    <dgm:cxn modelId="{13532F6A-41FF-4B07-88B5-565A953712B4}" type="presOf" srcId="{D0465F77-2E9E-40E0-8E72-84E345CCDED8}" destId="{1529F69F-108A-4061-A0BE-765041D8B045}" srcOrd="0" destOrd="0" presId="urn:microsoft.com/office/officeart/2008/layout/VerticalCurvedList"/>
    <dgm:cxn modelId="{FB7E2D20-02AD-498E-A3BF-7D2D2513637A}" type="presOf" srcId="{65FF0FCC-70CE-40C0-934D-A3A402B08BDE}" destId="{1C0CBE99-60F9-4444-A42C-349D3EE8EA72}" srcOrd="0" destOrd="0" presId="urn:microsoft.com/office/officeart/2008/layout/VerticalCurvedList"/>
    <dgm:cxn modelId="{818F8E2B-A026-4953-9719-83C5B623288C}" srcId="{9414902B-B62C-4A5D-AA80-05EE89BBF3A8}" destId="{65FF0FCC-70CE-40C0-934D-A3A402B08BDE}" srcOrd="2" destOrd="0" parTransId="{92DDAD9D-1356-403E-A99C-2A1147C28303}" sibTransId="{E9E45C84-C4CA-40E9-8C98-E6518F487575}"/>
    <dgm:cxn modelId="{8F13AE9C-0865-4FC8-9362-1DA92CDA66EE}" srcId="{9414902B-B62C-4A5D-AA80-05EE89BBF3A8}" destId="{20565DF0-16DD-40D8-8EDC-D5AC7E0622C8}" srcOrd="1" destOrd="0" parTransId="{28E167D2-E689-4F19-8A90-9A93182AD00B}" sibTransId="{9A2BD49B-AB8C-4C8C-AED9-8B2210E3451E}"/>
    <dgm:cxn modelId="{FF9B5926-FEF2-4D6C-B8D0-83A9E5878137}" srcId="{9414902B-B62C-4A5D-AA80-05EE89BBF3A8}" destId="{F98C6551-63F9-4FDE-B199-ABFEEA9B7E6B}" srcOrd="4" destOrd="0" parTransId="{B9259FFB-D580-4CDF-B379-C82E85CC771F}" sibTransId="{2696109E-AD8D-4D54-9774-5198569D7767}"/>
    <dgm:cxn modelId="{60F9487D-0227-4CF7-B700-A01C671FCC8D}" type="presOf" srcId="{9414902B-B62C-4A5D-AA80-05EE89BBF3A8}" destId="{A35A9D4F-6E16-478D-8C48-C79F78EFF2FB}" srcOrd="0" destOrd="0" presId="urn:microsoft.com/office/officeart/2008/layout/VerticalCurvedList"/>
    <dgm:cxn modelId="{B59773A5-69E1-417F-9D8C-83629093B509}" type="presOf" srcId="{1C605230-5680-443E-A757-473F3DA7D8CB}" destId="{15BF7F3B-EF01-40D6-9DF0-7F48287FDD3B}" srcOrd="0" destOrd="0" presId="urn:microsoft.com/office/officeart/2008/layout/VerticalCurvedList"/>
    <dgm:cxn modelId="{AFD60C06-9E14-4524-B329-7CC616EC5EF7}" type="presOf" srcId="{F98C6551-63F9-4FDE-B199-ABFEEA9B7E6B}" destId="{0FF5A13A-E62C-4F6B-AB8C-86B1A2DE5228}" srcOrd="0" destOrd="0" presId="urn:microsoft.com/office/officeart/2008/layout/VerticalCurvedList"/>
    <dgm:cxn modelId="{05027AD4-7338-4262-8169-E17FD8A9169A}" type="presParOf" srcId="{A35A9D4F-6E16-478D-8C48-C79F78EFF2FB}" destId="{7A0AF84C-A380-478B-B2E7-2A60CEDBBD01}" srcOrd="0" destOrd="0" presId="urn:microsoft.com/office/officeart/2008/layout/VerticalCurvedList"/>
    <dgm:cxn modelId="{5D1FEE5D-1BD3-45D0-91CE-CE6D0D5D1155}" type="presParOf" srcId="{7A0AF84C-A380-478B-B2E7-2A60CEDBBD01}" destId="{CE78D1DF-8A2D-4481-AD33-87173EF12A77}" srcOrd="0" destOrd="0" presId="urn:microsoft.com/office/officeart/2008/layout/VerticalCurvedList"/>
    <dgm:cxn modelId="{52F547E8-9726-4287-B088-535885288AEA}" type="presParOf" srcId="{CE78D1DF-8A2D-4481-AD33-87173EF12A77}" destId="{D7D786FB-E43A-4169-A247-1F02166BC7F7}" srcOrd="0" destOrd="0" presId="urn:microsoft.com/office/officeart/2008/layout/VerticalCurvedList"/>
    <dgm:cxn modelId="{94CA483F-BBC5-47BB-940C-AE6E936B9472}" type="presParOf" srcId="{CE78D1DF-8A2D-4481-AD33-87173EF12A77}" destId="{1529F69F-108A-4061-A0BE-765041D8B045}" srcOrd="1" destOrd="0" presId="urn:microsoft.com/office/officeart/2008/layout/VerticalCurvedList"/>
    <dgm:cxn modelId="{432CF61A-8E11-440D-B5B8-F614A6C3977D}" type="presParOf" srcId="{CE78D1DF-8A2D-4481-AD33-87173EF12A77}" destId="{2CA1FD48-09F1-4E13-AD16-40B11A14BB6E}" srcOrd="2" destOrd="0" presId="urn:microsoft.com/office/officeart/2008/layout/VerticalCurvedList"/>
    <dgm:cxn modelId="{45BC4B41-5B03-4AA1-930E-8BF61CE8B8A3}" type="presParOf" srcId="{CE78D1DF-8A2D-4481-AD33-87173EF12A77}" destId="{8915E65A-FC3C-41C6-B26E-E2C8BE31F286}" srcOrd="3" destOrd="0" presId="urn:microsoft.com/office/officeart/2008/layout/VerticalCurvedList"/>
    <dgm:cxn modelId="{964B883C-6286-4B06-ACCE-242AF36BB8EC}" type="presParOf" srcId="{7A0AF84C-A380-478B-B2E7-2A60CEDBBD01}" destId="{5364FB4C-96E7-43D2-AFA7-A592A0B73953}" srcOrd="1" destOrd="0" presId="urn:microsoft.com/office/officeart/2008/layout/VerticalCurvedList"/>
    <dgm:cxn modelId="{0024A1F9-CA91-4972-ABB9-3CEBD9C6BBCF}" type="presParOf" srcId="{7A0AF84C-A380-478B-B2E7-2A60CEDBBD01}" destId="{71B9760F-7D67-48CE-B74D-D2184C5658D0}" srcOrd="2" destOrd="0" presId="urn:microsoft.com/office/officeart/2008/layout/VerticalCurvedList"/>
    <dgm:cxn modelId="{A951CE37-EBA2-4C09-98B8-B002E19D6B9A}" type="presParOf" srcId="{71B9760F-7D67-48CE-B74D-D2184C5658D0}" destId="{D8F3532D-90F2-437E-B5B1-9FD459C5E84E}" srcOrd="0" destOrd="0" presId="urn:microsoft.com/office/officeart/2008/layout/VerticalCurvedList"/>
    <dgm:cxn modelId="{5404A310-D4B3-40E4-9ACA-1AF969E5EAB5}" type="presParOf" srcId="{7A0AF84C-A380-478B-B2E7-2A60CEDBBD01}" destId="{7AB64003-AF34-4AB1-9460-1F38A0CF85A3}" srcOrd="3" destOrd="0" presId="urn:microsoft.com/office/officeart/2008/layout/VerticalCurvedList"/>
    <dgm:cxn modelId="{D472A37C-3E6D-4034-88F2-B73C9F4F6446}" type="presParOf" srcId="{7A0AF84C-A380-478B-B2E7-2A60CEDBBD01}" destId="{487219BA-BEE2-4300-81C8-77DFA165534A}" srcOrd="4" destOrd="0" presId="urn:microsoft.com/office/officeart/2008/layout/VerticalCurvedList"/>
    <dgm:cxn modelId="{635FCD3C-BABB-40D8-B640-3AB5C0FF5BD7}" type="presParOf" srcId="{487219BA-BEE2-4300-81C8-77DFA165534A}" destId="{4656B8C8-3C06-4C0E-9871-55B788324331}" srcOrd="0" destOrd="0" presId="urn:microsoft.com/office/officeart/2008/layout/VerticalCurvedList"/>
    <dgm:cxn modelId="{2E36E763-4D5B-4E88-B4FD-48517AC4079B}" type="presParOf" srcId="{7A0AF84C-A380-478B-B2E7-2A60CEDBBD01}" destId="{1C0CBE99-60F9-4444-A42C-349D3EE8EA72}" srcOrd="5" destOrd="0" presId="urn:microsoft.com/office/officeart/2008/layout/VerticalCurvedList"/>
    <dgm:cxn modelId="{A43DBD1E-78B9-47C1-A056-9103B1CD5088}" type="presParOf" srcId="{7A0AF84C-A380-478B-B2E7-2A60CEDBBD01}" destId="{EA5413AD-20BA-4F71-9DEB-9CEDEBB10B5D}" srcOrd="6" destOrd="0" presId="urn:microsoft.com/office/officeart/2008/layout/VerticalCurvedList"/>
    <dgm:cxn modelId="{40011956-8933-43B7-83AB-74CA2775AABE}" type="presParOf" srcId="{EA5413AD-20BA-4F71-9DEB-9CEDEBB10B5D}" destId="{DDFBFEAC-455A-401B-B51A-EBFC0CFA6C86}" srcOrd="0" destOrd="0" presId="urn:microsoft.com/office/officeart/2008/layout/VerticalCurvedList"/>
    <dgm:cxn modelId="{85B542DE-66B4-466A-A4A0-44D704EE726D}" type="presParOf" srcId="{7A0AF84C-A380-478B-B2E7-2A60CEDBBD01}" destId="{15BF7F3B-EF01-40D6-9DF0-7F48287FDD3B}" srcOrd="7" destOrd="0" presId="urn:microsoft.com/office/officeart/2008/layout/VerticalCurvedList"/>
    <dgm:cxn modelId="{B9639331-F27B-4847-9DF1-8E49D3003903}" type="presParOf" srcId="{7A0AF84C-A380-478B-B2E7-2A60CEDBBD01}" destId="{02EF114D-6EAC-4C7C-AD85-59D3E22237AE}" srcOrd="8" destOrd="0" presId="urn:microsoft.com/office/officeart/2008/layout/VerticalCurvedList"/>
    <dgm:cxn modelId="{F04B6C44-5308-4485-8267-A3B8394F7BFA}" type="presParOf" srcId="{02EF114D-6EAC-4C7C-AD85-59D3E22237AE}" destId="{9E43915B-8587-4B86-AB14-D6BC76666881}" srcOrd="0" destOrd="0" presId="urn:microsoft.com/office/officeart/2008/layout/VerticalCurvedList"/>
    <dgm:cxn modelId="{960A3C4A-0250-422E-9A36-239CE6025953}" type="presParOf" srcId="{7A0AF84C-A380-478B-B2E7-2A60CEDBBD01}" destId="{0FF5A13A-E62C-4F6B-AB8C-86B1A2DE5228}" srcOrd="9" destOrd="0" presId="urn:microsoft.com/office/officeart/2008/layout/VerticalCurvedList"/>
    <dgm:cxn modelId="{AB017D76-A455-4904-BB4F-D9673A30C609}" type="presParOf" srcId="{7A0AF84C-A380-478B-B2E7-2A60CEDBBD01}" destId="{B301232C-684F-4F3B-A256-8C24E0B3FEC5}" srcOrd="10" destOrd="0" presId="urn:microsoft.com/office/officeart/2008/layout/VerticalCurvedList"/>
    <dgm:cxn modelId="{3718B7DC-8494-4958-9B57-E10C9452D2DD}" type="presParOf" srcId="{B301232C-684F-4F3B-A256-8C24E0B3FEC5}" destId="{03CC4330-D559-4035-AE8F-92F0F03FB92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29F69F-108A-4061-A0BE-765041D8B045}">
      <dsp:nvSpPr>
        <dsp:cNvPr id="0" name=""/>
        <dsp:cNvSpPr/>
      </dsp:nvSpPr>
      <dsp:spPr>
        <a:xfrm>
          <a:off x="-4465018" y="-684748"/>
          <a:ext cx="5319196" cy="5319196"/>
        </a:xfrm>
        <a:prstGeom prst="blockArc">
          <a:avLst>
            <a:gd name="adj1" fmla="val 18900000"/>
            <a:gd name="adj2" fmla="val 2700000"/>
            <a:gd name="adj3" fmla="val 406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64FB4C-96E7-43D2-AFA7-A592A0B73953}">
      <dsp:nvSpPr>
        <dsp:cNvPr id="0" name=""/>
        <dsp:cNvSpPr/>
      </dsp:nvSpPr>
      <dsp:spPr>
        <a:xfrm>
          <a:off x="373976" y="246777"/>
          <a:ext cx="10088242" cy="4938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010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</a:t>
          </a:r>
          <a:endParaRPr lang="ru-RU" sz="1900" kern="1200" dirty="0"/>
        </a:p>
      </dsp:txBody>
      <dsp:txXfrm>
        <a:off x="373976" y="246777"/>
        <a:ext cx="10088242" cy="493870"/>
      </dsp:txXfrm>
    </dsp:sp>
    <dsp:sp modelId="{D8F3532D-90F2-437E-B5B1-9FD459C5E84E}">
      <dsp:nvSpPr>
        <dsp:cNvPr id="0" name=""/>
        <dsp:cNvSpPr/>
      </dsp:nvSpPr>
      <dsp:spPr>
        <a:xfrm>
          <a:off x="65307" y="185043"/>
          <a:ext cx="617338" cy="6173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B64003-AF34-4AB1-9460-1F38A0CF85A3}">
      <dsp:nvSpPr>
        <dsp:cNvPr id="0" name=""/>
        <dsp:cNvSpPr/>
      </dsp:nvSpPr>
      <dsp:spPr>
        <a:xfrm>
          <a:off x="727869" y="987346"/>
          <a:ext cx="9734349" cy="49387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010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и утверждение бюджета</a:t>
          </a:r>
          <a:r>
            <a:rPr lang="ru-RU" sz="1900" kern="1200" dirty="0" smtClean="0"/>
            <a:t> </a:t>
          </a:r>
          <a:endParaRPr lang="ru-RU" sz="1900" kern="1200" dirty="0"/>
        </a:p>
      </dsp:txBody>
      <dsp:txXfrm>
        <a:off x="727869" y="987346"/>
        <a:ext cx="9734349" cy="493870"/>
      </dsp:txXfrm>
    </dsp:sp>
    <dsp:sp modelId="{4656B8C8-3C06-4C0E-9871-55B788324331}">
      <dsp:nvSpPr>
        <dsp:cNvPr id="0" name=""/>
        <dsp:cNvSpPr/>
      </dsp:nvSpPr>
      <dsp:spPr>
        <a:xfrm>
          <a:off x="419200" y="925612"/>
          <a:ext cx="617338" cy="6173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0CBE99-60F9-4444-A42C-349D3EE8EA72}">
      <dsp:nvSpPr>
        <dsp:cNvPr id="0" name=""/>
        <dsp:cNvSpPr/>
      </dsp:nvSpPr>
      <dsp:spPr>
        <a:xfrm>
          <a:off x="836486" y="1727914"/>
          <a:ext cx="9625732" cy="49387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010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</a:t>
          </a:r>
          <a:endParaRPr lang="ru-RU" sz="1900" kern="1200" dirty="0"/>
        </a:p>
      </dsp:txBody>
      <dsp:txXfrm>
        <a:off x="836486" y="1727914"/>
        <a:ext cx="9625732" cy="493870"/>
      </dsp:txXfrm>
    </dsp:sp>
    <dsp:sp modelId="{DDFBFEAC-455A-401B-B51A-EBFC0CFA6C86}">
      <dsp:nvSpPr>
        <dsp:cNvPr id="0" name=""/>
        <dsp:cNvSpPr/>
      </dsp:nvSpPr>
      <dsp:spPr>
        <a:xfrm>
          <a:off x="527817" y="1666180"/>
          <a:ext cx="617338" cy="6173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BF7F3B-EF01-40D6-9DF0-7F48287FDD3B}">
      <dsp:nvSpPr>
        <dsp:cNvPr id="0" name=""/>
        <dsp:cNvSpPr/>
      </dsp:nvSpPr>
      <dsp:spPr>
        <a:xfrm>
          <a:off x="727869" y="2468483"/>
          <a:ext cx="9734349" cy="49387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010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Составление, внешняя проверка, рассмотрение и утверждение бюджетной отчетности</a:t>
          </a:r>
          <a:endParaRPr lang="ru-RU" sz="1900" kern="1200" dirty="0"/>
        </a:p>
      </dsp:txBody>
      <dsp:txXfrm>
        <a:off x="727869" y="2468483"/>
        <a:ext cx="9734349" cy="493870"/>
      </dsp:txXfrm>
    </dsp:sp>
    <dsp:sp modelId="{9E43915B-8587-4B86-AB14-D6BC76666881}">
      <dsp:nvSpPr>
        <dsp:cNvPr id="0" name=""/>
        <dsp:cNvSpPr/>
      </dsp:nvSpPr>
      <dsp:spPr>
        <a:xfrm>
          <a:off x="419200" y="2406749"/>
          <a:ext cx="617338" cy="6173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F5A13A-E62C-4F6B-AB8C-86B1A2DE5228}">
      <dsp:nvSpPr>
        <dsp:cNvPr id="0" name=""/>
        <dsp:cNvSpPr/>
      </dsp:nvSpPr>
      <dsp:spPr>
        <a:xfrm>
          <a:off x="373976" y="3209052"/>
          <a:ext cx="10088242" cy="49387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010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Муниципальный финансовый контроль</a:t>
          </a:r>
          <a:endParaRPr lang="ru-RU" sz="1900" kern="1200" dirty="0"/>
        </a:p>
      </dsp:txBody>
      <dsp:txXfrm>
        <a:off x="373976" y="3209052"/>
        <a:ext cx="10088242" cy="493870"/>
      </dsp:txXfrm>
    </dsp:sp>
    <dsp:sp modelId="{03CC4330-D559-4035-AE8F-92F0F03FB929}">
      <dsp:nvSpPr>
        <dsp:cNvPr id="0" name=""/>
        <dsp:cNvSpPr/>
      </dsp:nvSpPr>
      <dsp:spPr>
        <a:xfrm>
          <a:off x="65307" y="3147318"/>
          <a:ext cx="617338" cy="6173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9">
            <a:extLst>
              <a:ext uri="{FF2B5EF4-FFF2-40B4-BE49-F238E27FC236}">
                <a16:creationId xmlns="" xmlns:a16="http://schemas.microsoft.com/office/drawing/2014/main" id="{9AE1E74B-28DA-4575-9FCD-5EA3699C416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963526" y="1360474"/>
            <a:ext cx="4228474" cy="959288"/>
          </a:xfrm>
          <a:prstGeom prst="rect">
            <a:avLst/>
          </a:prstGeom>
        </p:spPr>
        <p:txBody>
          <a:bodyPr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6400"/>
            </a:lvl2pPr>
            <a:lvl3pPr lvl="2" algn="ctr">
              <a:spcBef>
                <a:spcPts val="0"/>
              </a:spcBef>
              <a:buSzPct val="100000"/>
              <a:defRPr sz="6400"/>
            </a:lvl3pPr>
            <a:lvl4pPr lvl="3" algn="ctr">
              <a:spcBef>
                <a:spcPts val="0"/>
              </a:spcBef>
              <a:buSzPct val="100000"/>
              <a:defRPr sz="6400"/>
            </a:lvl4pPr>
            <a:lvl5pPr lvl="4" algn="ctr">
              <a:spcBef>
                <a:spcPts val="0"/>
              </a:spcBef>
              <a:buSzPct val="100000"/>
              <a:defRPr sz="6400"/>
            </a:lvl5pPr>
            <a:lvl6pPr lvl="5" algn="ctr">
              <a:spcBef>
                <a:spcPts val="0"/>
              </a:spcBef>
              <a:buSzPct val="100000"/>
              <a:defRPr sz="6400"/>
            </a:lvl6pPr>
            <a:lvl7pPr lvl="6" algn="ctr">
              <a:spcBef>
                <a:spcPts val="0"/>
              </a:spcBef>
              <a:buSzPct val="100000"/>
              <a:defRPr sz="6400"/>
            </a:lvl7pPr>
            <a:lvl8pPr lvl="7" algn="ctr">
              <a:spcBef>
                <a:spcPts val="0"/>
              </a:spcBef>
              <a:buSzPct val="100000"/>
              <a:defRPr sz="6400"/>
            </a:lvl8pPr>
            <a:lvl9pPr lvl="8" algn="ctr">
              <a:spcBef>
                <a:spcPts val="0"/>
              </a:spcBef>
              <a:buSzPct val="100000"/>
              <a:defRPr sz="6400"/>
            </a:lvl9pPr>
          </a:lstStyle>
          <a:p>
            <a:endParaRPr dirty="0"/>
          </a:p>
        </p:txBody>
      </p:sp>
      <p:sp>
        <p:nvSpPr>
          <p:cNvPr id="6" name="Isosceles Triangle 5">
            <a:extLst>
              <a:ext uri="{FF2B5EF4-FFF2-40B4-BE49-F238E27FC236}">
                <a16:creationId xmlns="" xmlns:a16="http://schemas.microsoft.com/office/drawing/2014/main" id="{FF9EB6EA-2891-4D79-AA16-3DB80E6CE1E5}"/>
              </a:ext>
            </a:extLst>
          </p:cNvPr>
          <p:cNvSpPr/>
          <p:nvPr userDrawn="1"/>
        </p:nvSpPr>
        <p:spPr>
          <a:xfrm rot="16200000">
            <a:off x="7798869" y="-529168"/>
            <a:ext cx="3812849" cy="4935534"/>
          </a:xfrm>
          <a:prstGeom prst="triangl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 userDrawn="1"/>
        </p:nvGrpSpPr>
        <p:grpSpPr>
          <a:xfrm>
            <a:off x="-111235" y="282095"/>
            <a:ext cx="8199602" cy="5943367"/>
            <a:chOff x="-49378" y="349259"/>
            <a:chExt cx="8585056" cy="6222758"/>
          </a:xfrm>
        </p:grpSpPr>
        <p:sp>
          <p:nvSpPr>
            <p:cNvPr id="65" name="Rectangle 64"/>
            <p:cNvSpPr/>
            <p:nvPr userDrawn="1"/>
          </p:nvSpPr>
          <p:spPr>
            <a:xfrm>
              <a:off x="0" y="1700655"/>
              <a:ext cx="5907733" cy="457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 userDrawn="1"/>
          </p:nvSpPr>
          <p:spPr>
            <a:xfrm>
              <a:off x="-31360" y="1472033"/>
              <a:ext cx="5907733" cy="457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 userDrawn="1"/>
          </p:nvSpPr>
          <p:spPr>
            <a:xfrm>
              <a:off x="-49378" y="1183821"/>
              <a:ext cx="5907733" cy="457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 userDrawn="1"/>
          </p:nvSpPr>
          <p:spPr>
            <a:xfrm>
              <a:off x="49378" y="4462035"/>
              <a:ext cx="7221585" cy="457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 userDrawn="1"/>
          </p:nvSpPr>
          <p:spPr>
            <a:xfrm>
              <a:off x="18018" y="4233413"/>
              <a:ext cx="7221585" cy="457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 userDrawn="1"/>
          </p:nvSpPr>
          <p:spPr>
            <a:xfrm>
              <a:off x="0" y="3945201"/>
              <a:ext cx="7221585" cy="457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="" xmlns:a16="http://schemas.microsoft.com/office/drawing/2014/main" id="{CD22CC82-E673-4ADD-894E-C28C5E48686C}"/>
                </a:ext>
              </a:extLst>
            </p:cNvPr>
            <p:cNvSpPr/>
            <p:nvPr userDrawn="1"/>
          </p:nvSpPr>
          <p:spPr>
            <a:xfrm>
              <a:off x="6741775" y="2614728"/>
              <a:ext cx="1793903" cy="1361843"/>
            </a:xfrm>
            <a:prstGeom prst="triangl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="" xmlns:a16="http://schemas.microsoft.com/office/drawing/2014/main" id="{CC072935-D3DE-490A-82C7-E76FA674C2AA}"/>
                </a:ext>
              </a:extLst>
            </p:cNvPr>
            <p:cNvSpPr/>
            <p:nvPr userDrawn="1"/>
          </p:nvSpPr>
          <p:spPr>
            <a:xfrm>
              <a:off x="933399" y="5210174"/>
              <a:ext cx="1793903" cy="1361843"/>
            </a:xfrm>
            <a:prstGeom prst="triangl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 userDrawn="1"/>
          </p:nvSpPr>
          <p:spPr>
            <a:xfrm flipV="1">
              <a:off x="4352747" y="5290126"/>
              <a:ext cx="822788" cy="432228"/>
            </a:xfrm>
            <a:prstGeom prst="triangle">
              <a:avLst/>
            </a:prstGeom>
            <a:solidFill>
              <a:srgbClr val="3095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/>
            <p:cNvSpPr/>
            <p:nvPr userDrawn="1"/>
          </p:nvSpPr>
          <p:spPr>
            <a:xfrm flipV="1">
              <a:off x="5876373" y="4846524"/>
              <a:ext cx="822788" cy="432228"/>
            </a:xfrm>
            <a:prstGeom prst="triangle">
              <a:avLst/>
            </a:prstGeom>
            <a:gradFill>
              <a:gsLst>
                <a:gs pos="0">
                  <a:srgbClr val="8775AA"/>
                </a:gs>
                <a:gs pos="99291">
                  <a:srgbClr val="8775AA"/>
                </a:gs>
                <a:gs pos="51000">
                  <a:srgbClr val="7030A0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/>
            <p:cNvSpPr/>
            <p:nvPr userDrawn="1"/>
          </p:nvSpPr>
          <p:spPr>
            <a:xfrm flipV="1">
              <a:off x="3623743" y="6007388"/>
              <a:ext cx="822788" cy="432228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/>
            <p:cNvSpPr/>
            <p:nvPr userDrawn="1"/>
          </p:nvSpPr>
          <p:spPr>
            <a:xfrm flipV="1">
              <a:off x="7221585" y="3562350"/>
              <a:ext cx="642156" cy="337338"/>
            </a:xfrm>
            <a:prstGeom prst="triangl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grpSp>
          <p:nvGrpSpPr>
            <p:cNvPr id="46" name="Group 45"/>
            <p:cNvGrpSpPr/>
            <p:nvPr userDrawn="1"/>
          </p:nvGrpSpPr>
          <p:grpSpPr>
            <a:xfrm>
              <a:off x="-49378" y="349259"/>
              <a:ext cx="7583820" cy="5800806"/>
              <a:chOff x="-49378" y="349259"/>
              <a:chExt cx="7583820" cy="5800806"/>
            </a:xfrm>
          </p:grpSpPr>
          <p:sp>
            <p:nvSpPr>
              <p:cNvPr id="14" name="Isosceles Triangle 13"/>
              <p:cNvSpPr/>
              <p:nvPr userDrawn="1"/>
            </p:nvSpPr>
            <p:spPr>
              <a:xfrm flipV="1">
                <a:off x="-31360" y="4791192"/>
                <a:ext cx="2315147" cy="1216195"/>
              </a:xfrm>
              <a:prstGeom prst="triangle">
                <a:avLst/>
              </a:prstGeom>
              <a:gradFill>
                <a:gsLst>
                  <a:gs pos="0">
                    <a:srgbClr val="8775AA"/>
                  </a:gs>
                  <a:gs pos="99291">
                    <a:srgbClr val="8775AA"/>
                  </a:gs>
                  <a:gs pos="51000">
                    <a:schemeClr val="accent4">
                      <a:lumMod val="75000"/>
                      <a:alpha val="74000"/>
                    </a:schemeClr>
                  </a:gs>
                </a:gsLst>
                <a:lin ang="0" scaled="1"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reeform 23"/>
              <p:cNvSpPr/>
              <p:nvPr userDrawn="1"/>
            </p:nvSpPr>
            <p:spPr>
              <a:xfrm>
                <a:off x="-31359" y="2083633"/>
                <a:ext cx="6541077" cy="2218544"/>
              </a:xfrm>
              <a:custGeom>
                <a:avLst/>
                <a:gdLst>
                  <a:gd name="connsiteX0" fmla="*/ 0 w 6541077"/>
                  <a:gd name="connsiteY0" fmla="*/ 0 h 2218544"/>
                  <a:gd name="connsiteX1" fmla="*/ 6541077 w 6541077"/>
                  <a:gd name="connsiteY1" fmla="*/ 0 h 2218544"/>
                  <a:gd name="connsiteX2" fmla="*/ 4272882 w 6541077"/>
                  <a:gd name="connsiteY2" fmla="*/ 2218544 h 2218544"/>
                  <a:gd name="connsiteX3" fmla="*/ 0 w 6541077"/>
                  <a:gd name="connsiteY3" fmla="*/ 2218544 h 2218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41077" h="2218544">
                    <a:moveTo>
                      <a:pt x="0" y="0"/>
                    </a:moveTo>
                    <a:lnTo>
                      <a:pt x="6541077" y="0"/>
                    </a:lnTo>
                    <a:lnTo>
                      <a:pt x="4272882" y="2218544"/>
                    </a:lnTo>
                    <a:lnTo>
                      <a:pt x="0" y="2218544"/>
                    </a:lnTo>
                    <a:close/>
                  </a:path>
                </a:pathLst>
              </a:custGeom>
              <a:solidFill>
                <a:srgbClr val="FECE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Isosceles Triangle 9"/>
              <p:cNvSpPr/>
              <p:nvPr userDrawn="1"/>
            </p:nvSpPr>
            <p:spPr>
              <a:xfrm>
                <a:off x="4541383" y="349259"/>
                <a:ext cx="1979338" cy="996225"/>
              </a:xfrm>
              <a:prstGeom prst="triangle">
                <a:avLst/>
              </a:prstGeom>
              <a:gradFill>
                <a:gsLst>
                  <a:gs pos="0">
                    <a:schemeClr val="bg1"/>
                  </a:gs>
                  <a:gs pos="99291">
                    <a:schemeClr val="bg1">
                      <a:lumMod val="50000"/>
                    </a:schemeClr>
                  </a:gs>
                  <a:gs pos="48000">
                    <a:schemeClr val="bg1">
                      <a:lumMod val="75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Isosceles Triangle 11"/>
              <p:cNvSpPr/>
              <p:nvPr userDrawn="1"/>
            </p:nvSpPr>
            <p:spPr>
              <a:xfrm flipV="1">
                <a:off x="1209281" y="4307237"/>
                <a:ext cx="3508005" cy="1842828"/>
              </a:xfrm>
              <a:prstGeom prst="triangle">
                <a:avLst/>
              </a:prstGeom>
              <a:gradFill>
                <a:gsLst>
                  <a:gs pos="0">
                    <a:srgbClr val="8775AA"/>
                  </a:gs>
                  <a:gs pos="99291">
                    <a:srgbClr val="8775AA"/>
                  </a:gs>
                  <a:gs pos="51000">
                    <a:srgbClr val="7030A0"/>
                  </a:gs>
                </a:gsLst>
                <a:lin ang="0" scaled="1"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eeform 25"/>
              <p:cNvSpPr/>
              <p:nvPr userDrawn="1"/>
            </p:nvSpPr>
            <p:spPr>
              <a:xfrm flipV="1">
                <a:off x="-31360" y="4308089"/>
                <a:ext cx="1750146" cy="500335"/>
              </a:xfrm>
              <a:custGeom>
                <a:avLst/>
                <a:gdLst>
                  <a:gd name="connsiteX0" fmla="*/ 0 w 1750146"/>
                  <a:gd name="connsiteY0" fmla="*/ 500335 h 500335"/>
                  <a:gd name="connsiteX1" fmla="*/ 1238614 w 1750146"/>
                  <a:gd name="connsiteY1" fmla="*/ 500335 h 500335"/>
                  <a:gd name="connsiteX2" fmla="*/ 1750146 w 1750146"/>
                  <a:gd name="connsiteY2" fmla="*/ 0 h 500335"/>
                  <a:gd name="connsiteX3" fmla="*/ 0 w 1750146"/>
                  <a:gd name="connsiteY3" fmla="*/ 0 h 500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0146" h="500335">
                    <a:moveTo>
                      <a:pt x="0" y="500335"/>
                    </a:moveTo>
                    <a:lnTo>
                      <a:pt x="1238614" y="500335"/>
                    </a:lnTo>
                    <a:lnTo>
                      <a:pt x="17501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095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Isosceles Triangle 19"/>
              <p:cNvSpPr/>
              <p:nvPr userDrawn="1"/>
            </p:nvSpPr>
            <p:spPr>
              <a:xfrm flipV="1">
                <a:off x="3747457" y="953182"/>
                <a:ext cx="642156" cy="337338"/>
              </a:xfrm>
              <a:prstGeom prst="triangle">
                <a:avLst/>
              </a:prstGeom>
              <a:gradFill>
                <a:gsLst>
                  <a:gs pos="0">
                    <a:schemeClr val="bg1"/>
                  </a:gs>
                  <a:gs pos="99291">
                    <a:schemeClr val="bg1">
                      <a:lumMod val="50000"/>
                    </a:schemeClr>
                  </a:gs>
                  <a:gs pos="48000">
                    <a:schemeClr val="bg1">
                      <a:lumMod val="75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en-US"/>
              </a:p>
            </p:txBody>
          </p:sp>
          <p:sp>
            <p:nvSpPr>
              <p:cNvPr id="21" name="Isosceles Triangle 20"/>
              <p:cNvSpPr/>
              <p:nvPr userDrawn="1"/>
            </p:nvSpPr>
            <p:spPr>
              <a:xfrm flipV="1">
                <a:off x="899366" y="924051"/>
                <a:ext cx="642156" cy="337338"/>
              </a:xfrm>
              <a:prstGeom prst="triangl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Isosceles Triangle 21"/>
              <p:cNvSpPr/>
              <p:nvPr userDrawn="1"/>
            </p:nvSpPr>
            <p:spPr>
              <a:xfrm flipV="1">
                <a:off x="3322399" y="2059523"/>
                <a:ext cx="4212043" cy="2212674"/>
              </a:xfrm>
              <a:prstGeom prst="triangle">
                <a:avLst/>
              </a:prstGeom>
              <a:gradFill>
                <a:gsLst>
                  <a:gs pos="0">
                    <a:srgbClr val="00B0F0"/>
                  </a:gs>
                  <a:gs pos="99291">
                    <a:srgbClr val="8775AA"/>
                  </a:gs>
                  <a:gs pos="48000">
                    <a:srgbClr val="1E668D"/>
                  </a:gs>
                </a:gsLst>
                <a:lin ang="0" scaled="1"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Isosceles Triangle 12"/>
              <p:cNvSpPr/>
              <p:nvPr userDrawn="1"/>
            </p:nvSpPr>
            <p:spPr>
              <a:xfrm flipV="1">
                <a:off x="80251" y="4310268"/>
                <a:ext cx="1592135" cy="836382"/>
              </a:xfrm>
              <a:prstGeom prst="triangle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99291">
                    <a:srgbClr val="8775AA">
                      <a:alpha val="70000"/>
                    </a:srgb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Parallelogram 27"/>
              <p:cNvSpPr/>
              <p:nvPr userDrawn="1"/>
            </p:nvSpPr>
            <p:spPr>
              <a:xfrm>
                <a:off x="121041" y="2053611"/>
                <a:ext cx="6541077" cy="2218586"/>
              </a:xfrm>
              <a:prstGeom prst="parallelogram">
                <a:avLst>
                  <a:gd name="adj" fmla="val 109737"/>
                </a:avLst>
              </a:prstGeom>
              <a:solidFill>
                <a:srgbClr val="FFC000">
                  <a:alpha val="4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Isosceles Triangle 10"/>
              <p:cNvSpPr/>
              <p:nvPr userDrawn="1"/>
            </p:nvSpPr>
            <p:spPr>
              <a:xfrm>
                <a:off x="0" y="482417"/>
                <a:ext cx="4223217" cy="2218544"/>
              </a:xfrm>
              <a:prstGeom prst="triangle">
                <a:avLst/>
              </a:prstGeom>
              <a:gradFill>
                <a:gsLst>
                  <a:gs pos="36000">
                    <a:srgbClr val="EF5023"/>
                  </a:gs>
                  <a:gs pos="82000">
                    <a:srgbClr val="FF0000"/>
                  </a:gs>
                  <a:gs pos="100000">
                    <a:srgbClr val="FECE65"/>
                  </a:gs>
                </a:gsLst>
                <a:lin ang="0" scaled="1"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Isosceles Triangle 3"/>
              <p:cNvSpPr/>
              <p:nvPr userDrawn="1"/>
            </p:nvSpPr>
            <p:spPr>
              <a:xfrm>
                <a:off x="918409" y="486477"/>
                <a:ext cx="4223217" cy="2218544"/>
              </a:xfrm>
              <a:prstGeom prst="triangle">
                <a:avLst/>
              </a:prstGeom>
              <a:gradFill>
                <a:gsLst>
                  <a:gs pos="0">
                    <a:srgbClr val="EF5023">
                      <a:alpha val="56000"/>
                    </a:srgbClr>
                  </a:gs>
                  <a:gs pos="99291">
                    <a:srgbClr val="FCC35E"/>
                  </a:gs>
                  <a:gs pos="48000">
                    <a:srgbClr val="F37826">
                      <a:alpha val="67000"/>
                    </a:srgbClr>
                  </a:gs>
                </a:gsLst>
                <a:lin ang="0" scaled="1"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Isosceles Triangle 26"/>
              <p:cNvSpPr/>
              <p:nvPr userDrawn="1"/>
            </p:nvSpPr>
            <p:spPr>
              <a:xfrm>
                <a:off x="-49378" y="2368001"/>
                <a:ext cx="1574150" cy="826934"/>
              </a:xfrm>
              <a:prstGeom prst="triangle">
                <a:avLst/>
              </a:prstGeom>
              <a:gradFill>
                <a:gsLst>
                  <a:gs pos="0">
                    <a:srgbClr val="EF5023">
                      <a:alpha val="56000"/>
                    </a:srgbClr>
                  </a:gs>
                  <a:gs pos="99291">
                    <a:srgbClr val="FCC35E"/>
                  </a:gs>
                  <a:gs pos="48000">
                    <a:srgbClr val="F37826">
                      <a:alpha val="67000"/>
                    </a:srgb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Freeform 41"/>
              <p:cNvSpPr/>
              <p:nvPr userDrawn="1"/>
            </p:nvSpPr>
            <p:spPr>
              <a:xfrm rot="10800000">
                <a:off x="3736052" y="1819651"/>
                <a:ext cx="2475019" cy="1262856"/>
              </a:xfrm>
              <a:custGeom>
                <a:avLst/>
                <a:gdLst>
                  <a:gd name="connsiteX0" fmla="*/ 57581 w 2514600"/>
                  <a:gd name="connsiteY0" fmla="*/ 1746470 h 1830363"/>
                  <a:gd name="connsiteX1" fmla="*/ 2457020 w 2514600"/>
                  <a:gd name="connsiteY1" fmla="*/ 1746470 h 1830363"/>
                  <a:gd name="connsiteX2" fmla="*/ 2514600 w 2514600"/>
                  <a:gd name="connsiteY2" fmla="*/ 1830363 h 1830363"/>
                  <a:gd name="connsiteX3" fmla="*/ 0 w 2514600"/>
                  <a:gd name="connsiteY3" fmla="*/ 1830363 h 1830363"/>
                  <a:gd name="connsiteX4" fmla="*/ 177451 w 2514600"/>
                  <a:gd name="connsiteY4" fmla="*/ 1571823 h 1830363"/>
                  <a:gd name="connsiteX5" fmla="*/ 2337149 w 2514600"/>
                  <a:gd name="connsiteY5" fmla="*/ 1571823 h 1830363"/>
                  <a:gd name="connsiteX6" fmla="*/ 2425640 w 2514600"/>
                  <a:gd name="connsiteY6" fmla="*/ 1700751 h 1830363"/>
                  <a:gd name="connsiteX7" fmla="*/ 88961 w 2514600"/>
                  <a:gd name="connsiteY7" fmla="*/ 1700751 h 1830363"/>
                  <a:gd name="connsiteX8" fmla="*/ 297322 w 2514600"/>
                  <a:gd name="connsiteY8" fmla="*/ 1397176 h 1830363"/>
                  <a:gd name="connsiteX9" fmla="*/ 2217279 w 2514600"/>
                  <a:gd name="connsiteY9" fmla="*/ 1397176 h 1830363"/>
                  <a:gd name="connsiteX10" fmla="*/ 2305770 w 2514600"/>
                  <a:gd name="connsiteY10" fmla="*/ 1526104 h 1830363"/>
                  <a:gd name="connsiteX11" fmla="*/ 208831 w 2514600"/>
                  <a:gd name="connsiteY11" fmla="*/ 1526104 h 1830363"/>
                  <a:gd name="connsiteX12" fmla="*/ 417192 w 2514600"/>
                  <a:gd name="connsiteY12" fmla="*/ 1222529 h 1830363"/>
                  <a:gd name="connsiteX13" fmla="*/ 2097409 w 2514600"/>
                  <a:gd name="connsiteY13" fmla="*/ 1222529 h 1830363"/>
                  <a:gd name="connsiteX14" fmla="*/ 2185899 w 2514600"/>
                  <a:gd name="connsiteY14" fmla="*/ 1351457 h 1830363"/>
                  <a:gd name="connsiteX15" fmla="*/ 328702 w 2514600"/>
                  <a:gd name="connsiteY15" fmla="*/ 1351457 h 1830363"/>
                  <a:gd name="connsiteX16" fmla="*/ 537062 w 2514600"/>
                  <a:gd name="connsiteY16" fmla="*/ 1047882 h 1830363"/>
                  <a:gd name="connsiteX17" fmla="*/ 1977538 w 2514600"/>
                  <a:gd name="connsiteY17" fmla="*/ 1047882 h 1830363"/>
                  <a:gd name="connsiteX18" fmla="*/ 2066029 w 2514600"/>
                  <a:gd name="connsiteY18" fmla="*/ 1176810 h 1830363"/>
                  <a:gd name="connsiteX19" fmla="*/ 448572 w 2514600"/>
                  <a:gd name="connsiteY19" fmla="*/ 1176810 h 1830363"/>
                  <a:gd name="connsiteX20" fmla="*/ 656933 w 2514600"/>
                  <a:gd name="connsiteY20" fmla="*/ 873235 h 1830363"/>
                  <a:gd name="connsiteX21" fmla="*/ 1857668 w 2514600"/>
                  <a:gd name="connsiteY21" fmla="*/ 873235 h 1830363"/>
                  <a:gd name="connsiteX22" fmla="*/ 1946159 w 2514600"/>
                  <a:gd name="connsiteY22" fmla="*/ 1002163 h 1830363"/>
                  <a:gd name="connsiteX23" fmla="*/ 568442 w 2514600"/>
                  <a:gd name="connsiteY23" fmla="*/ 1002163 h 1830363"/>
                  <a:gd name="connsiteX24" fmla="*/ 776803 w 2514600"/>
                  <a:gd name="connsiteY24" fmla="*/ 698588 h 1830363"/>
                  <a:gd name="connsiteX25" fmla="*/ 1737798 w 2514600"/>
                  <a:gd name="connsiteY25" fmla="*/ 698588 h 1830363"/>
                  <a:gd name="connsiteX26" fmla="*/ 1826289 w 2514600"/>
                  <a:gd name="connsiteY26" fmla="*/ 827516 h 1830363"/>
                  <a:gd name="connsiteX27" fmla="*/ 688313 w 2514600"/>
                  <a:gd name="connsiteY27" fmla="*/ 827516 h 1830363"/>
                  <a:gd name="connsiteX28" fmla="*/ 896673 w 2514600"/>
                  <a:gd name="connsiteY28" fmla="*/ 523941 h 1830363"/>
                  <a:gd name="connsiteX29" fmla="*/ 1617928 w 2514600"/>
                  <a:gd name="connsiteY29" fmla="*/ 523941 h 1830363"/>
                  <a:gd name="connsiteX30" fmla="*/ 1706419 w 2514600"/>
                  <a:gd name="connsiteY30" fmla="*/ 652869 h 1830363"/>
                  <a:gd name="connsiteX31" fmla="*/ 808183 w 2514600"/>
                  <a:gd name="connsiteY31" fmla="*/ 652869 h 1830363"/>
                  <a:gd name="connsiteX32" fmla="*/ 1016543 w 2514600"/>
                  <a:gd name="connsiteY32" fmla="*/ 349294 h 1830363"/>
                  <a:gd name="connsiteX33" fmla="*/ 1498058 w 2514600"/>
                  <a:gd name="connsiteY33" fmla="*/ 349294 h 1830363"/>
                  <a:gd name="connsiteX34" fmla="*/ 1586549 w 2514600"/>
                  <a:gd name="connsiteY34" fmla="*/ 478222 h 1830363"/>
                  <a:gd name="connsiteX35" fmla="*/ 928053 w 2514600"/>
                  <a:gd name="connsiteY35" fmla="*/ 478222 h 1830363"/>
                  <a:gd name="connsiteX36" fmla="*/ 1136413 w 2514600"/>
                  <a:gd name="connsiteY36" fmla="*/ 174647 h 1830363"/>
                  <a:gd name="connsiteX37" fmla="*/ 1378188 w 2514600"/>
                  <a:gd name="connsiteY37" fmla="*/ 174647 h 1830363"/>
                  <a:gd name="connsiteX38" fmla="*/ 1466679 w 2514600"/>
                  <a:gd name="connsiteY38" fmla="*/ 303575 h 1830363"/>
                  <a:gd name="connsiteX39" fmla="*/ 1047923 w 2514600"/>
                  <a:gd name="connsiteY39" fmla="*/ 303575 h 1830363"/>
                  <a:gd name="connsiteX40" fmla="*/ 1256283 w 2514600"/>
                  <a:gd name="connsiteY40" fmla="*/ 0 h 1830363"/>
                  <a:gd name="connsiteX41" fmla="*/ 1258318 w 2514600"/>
                  <a:gd name="connsiteY41" fmla="*/ 0 h 1830363"/>
                  <a:gd name="connsiteX42" fmla="*/ 1346808 w 2514600"/>
                  <a:gd name="connsiteY42" fmla="*/ 128928 h 1830363"/>
                  <a:gd name="connsiteX43" fmla="*/ 1167793 w 2514600"/>
                  <a:gd name="connsiteY43" fmla="*/ 128928 h 183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514600" h="1830363">
                    <a:moveTo>
                      <a:pt x="57581" y="1746470"/>
                    </a:moveTo>
                    <a:lnTo>
                      <a:pt x="2457020" y="1746470"/>
                    </a:lnTo>
                    <a:lnTo>
                      <a:pt x="2514600" y="1830363"/>
                    </a:lnTo>
                    <a:lnTo>
                      <a:pt x="0" y="1830363"/>
                    </a:lnTo>
                    <a:close/>
                    <a:moveTo>
                      <a:pt x="177451" y="1571823"/>
                    </a:moveTo>
                    <a:lnTo>
                      <a:pt x="2337149" y="1571823"/>
                    </a:lnTo>
                    <a:lnTo>
                      <a:pt x="2425640" y="1700751"/>
                    </a:lnTo>
                    <a:lnTo>
                      <a:pt x="88961" y="1700751"/>
                    </a:lnTo>
                    <a:close/>
                    <a:moveTo>
                      <a:pt x="297322" y="1397176"/>
                    </a:moveTo>
                    <a:lnTo>
                      <a:pt x="2217279" y="1397176"/>
                    </a:lnTo>
                    <a:lnTo>
                      <a:pt x="2305770" y="1526104"/>
                    </a:lnTo>
                    <a:lnTo>
                      <a:pt x="208831" y="1526104"/>
                    </a:lnTo>
                    <a:close/>
                    <a:moveTo>
                      <a:pt x="417192" y="1222529"/>
                    </a:moveTo>
                    <a:lnTo>
                      <a:pt x="2097409" y="1222529"/>
                    </a:lnTo>
                    <a:lnTo>
                      <a:pt x="2185899" y="1351457"/>
                    </a:lnTo>
                    <a:lnTo>
                      <a:pt x="328702" y="1351457"/>
                    </a:lnTo>
                    <a:close/>
                    <a:moveTo>
                      <a:pt x="537062" y="1047882"/>
                    </a:moveTo>
                    <a:lnTo>
                      <a:pt x="1977538" y="1047882"/>
                    </a:lnTo>
                    <a:lnTo>
                      <a:pt x="2066029" y="1176810"/>
                    </a:lnTo>
                    <a:lnTo>
                      <a:pt x="448572" y="1176810"/>
                    </a:lnTo>
                    <a:close/>
                    <a:moveTo>
                      <a:pt x="656933" y="873235"/>
                    </a:moveTo>
                    <a:lnTo>
                      <a:pt x="1857668" y="873235"/>
                    </a:lnTo>
                    <a:lnTo>
                      <a:pt x="1946159" y="1002163"/>
                    </a:lnTo>
                    <a:lnTo>
                      <a:pt x="568442" y="1002163"/>
                    </a:lnTo>
                    <a:close/>
                    <a:moveTo>
                      <a:pt x="776803" y="698588"/>
                    </a:moveTo>
                    <a:lnTo>
                      <a:pt x="1737798" y="698588"/>
                    </a:lnTo>
                    <a:lnTo>
                      <a:pt x="1826289" y="827516"/>
                    </a:lnTo>
                    <a:lnTo>
                      <a:pt x="688313" y="827516"/>
                    </a:lnTo>
                    <a:close/>
                    <a:moveTo>
                      <a:pt x="896673" y="523941"/>
                    </a:moveTo>
                    <a:lnTo>
                      <a:pt x="1617928" y="523941"/>
                    </a:lnTo>
                    <a:lnTo>
                      <a:pt x="1706419" y="652869"/>
                    </a:lnTo>
                    <a:lnTo>
                      <a:pt x="808183" y="652869"/>
                    </a:lnTo>
                    <a:close/>
                    <a:moveTo>
                      <a:pt x="1016543" y="349294"/>
                    </a:moveTo>
                    <a:lnTo>
                      <a:pt x="1498058" y="349294"/>
                    </a:lnTo>
                    <a:lnTo>
                      <a:pt x="1586549" y="478222"/>
                    </a:lnTo>
                    <a:lnTo>
                      <a:pt x="928053" y="478222"/>
                    </a:lnTo>
                    <a:close/>
                    <a:moveTo>
                      <a:pt x="1136413" y="174647"/>
                    </a:moveTo>
                    <a:lnTo>
                      <a:pt x="1378188" y="174647"/>
                    </a:lnTo>
                    <a:lnTo>
                      <a:pt x="1466679" y="303575"/>
                    </a:lnTo>
                    <a:lnTo>
                      <a:pt x="1047923" y="303575"/>
                    </a:lnTo>
                    <a:close/>
                    <a:moveTo>
                      <a:pt x="1256283" y="0"/>
                    </a:moveTo>
                    <a:lnTo>
                      <a:pt x="1258318" y="0"/>
                    </a:lnTo>
                    <a:lnTo>
                      <a:pt x="1346808" y="128928"/>
                    </a:lnTo>
                    <a:lnTo>
                      <a:pt x="1167793" y="128928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Freeform 42"/>
              <p:cNvSpPr/>
              <p:nvPr userDrawn="1"/>
            </p:nvSpPr>
            <p:spPr>
              <a:xfrm>
                <a:off x="202993" y="389005"/>
                <a:ext cx="2475019" cy="1262856"/>
              </a:xfrm>
              <a:custGeom>
                <a:avLst/>
                <a:gdLst>
                  <a:gd name="connsiteX0" fmla="*/ 57581 w 2514600"/>
                  <a:gd name="connsiteY0" fmla="*/ 1746470 h 1830363"/>
                  <a:gd name="connsiteX1" fmla="*/ 2457020 w 2514600"/>
                  <a:gd name="connsiteY1" fmla="*/ 1746470 h 1830363"/>
                  <a:gd name="connsiteX2" fmla="*/ 2514600 w 2514600"/>
                  <a:gd name="connsiteY2" fmla="*/ 1830363 h 1830363"/>
                  <a:gd name="connsiteX3" fmla="*/ 0 w 2514600"/>
                  <a:gd name="connsiteY3" fmla="*/ 1830363 h 1830363"/>
                  <a:gd name="connsiteX4" fmla="*/ 177451 w 2514600"/>
                  <a:gd name="connsiteY4" fmla="*/ 1571823 h 1830363"/>
                  <a:gd name="connsiteX5" fmla="*/ 2337149 w 2514600"/>
                  <a:gd name="connsiteY5" fmla="*/ 1571823 h 1830363"/>
                  <a:gd name="connsiteX6" fmla="*/ 2425640 w 2514600"/>
                  <a:gd name="connsiteY6" fmla="*/ 1700751 h 1830363"/>
                  <a:gd name="connsiteX7" fmla="*/ 88961 w 2514600"/>
                  <a:gd name="connsiteY7" fmla="*/ 1700751 h 1830363"/>
                  <a:gd name="connsiteX8" fmla="*/ 297322 w 2514600"/>
                  <a:gd name="connsiteY8" fmla="*/ 1397176 h 1830363"/>
                  <a:gd name="connsiteX9" fmla="*/ 2217279 w 2514600"/>
                  <a:gd name="connsiteY9" fmla="*/ 1397176 h 1830363"/>
                  <a:gd name="connsiteX10" fmla="*/ 2305770 w 2514600"/>
                  <a:gd name="connsiteY10" fmla="*/ 1526104 h 1830363"/>
                  <a:gd name="connsiteX11" fmla="*/ 208831 w 2514600"/>
                  <a:gd name="connsiteY11" fmla="*/ 1526104 h 1830363"/>
                  <a:gd name="connsiteX12" fmla="*/ 417192 w 2514600"/>
                  <a:gd name="connsiteY12" fmla="*/ 1222529 h 1830363"/>
                  <a:gd name="connsiteX13" fmla="*/ 2097409 w 2514600"/>
                  <a:gd name="connsiteY13" fmla="*/ 1222529 h 1830363"/>
                  <a:gd name="connsiteX14" fmla="*/ 2185899 w 2514600"/>
                  <a:gd name="connsiteY14" fmla="*/ 1351457 h 1830363"/>
                  <a:gd name="connsiteX15" fmla="*/ 328702 w 2514600"/>
                  <a:gd name="connsiteY15" fmla="*/ 1351457 h 1830363"/>
                  <a:gd name="connsiteX16" fmla="*/ 537062 w 2514600"/>
                  <a:gd name="connsiteY16" fmla="*/ 1047882 h 1830363"/>
                  <a:gd name="connsiteX17" fmla="*/ 1977538 w 2514600"/>
                  <a:gd name="connsiteY17" fmla="*/ 1047882 h 1830363"/>
                  <a:gd name="connsiteX18" fmla="*/ 2066029 w 2514600"/>
                  <a:gd name="connsiteY18" fmla="*/ 1176810 h 1830363"/>
                  <a:gd name="connsiteX19" fmla="*/ 448572 w 2514600"/>
                  <a:gd name="connsiteY19" fmla="*/ 1176810 h 1830363"/>
                  <a:gd name="connsiteX20" fmla="*/ 656933 w 2514600"/>
                  <a:gd name="connsiteY20" fmla="*/ 873235 h 1830363"/>
                  <a:gd name="connsiteX21" fmla="*/ 1857668 w 2514600"/>
                  <a:gd name="connsiteY21" fmla="*/ 873235 h 1830363"/>
                  <a:gd name="connsiteX22" fmla="*/ 1946159 w 2514600"/>
                  <a:gd name="connsiteY22" fmla="*/ 1002163 h 1830363"/>
                  <a:gd name="connsiteX23" fmla="*/ 568442 w 2514600"/>
                  <a:gd name="connsiteY23" fmla="*/ 1002163 h 1830363"/>
                  <a:gd name="connsiteX24" fmla="*/ 776803 w 2514600"/>
                  <a:gd name="connsiteY24" fmla="*/ 698588 h 1830363"/>
                  <a:gd name="connsiteX25" fmla="*/ 1737798 w 2514600"/>
                  <a:gd name="connsiteY25" fmla="*/ 698588 h 1830363"/>
                  <a:gd name="connsiteX26" fmla="*/ 1826289 w 2514600"/>
                  <a:gd name="connsiteY26" fmla="*/ 827516 h 1830363"/>
                  <a:gd name="connsiteX27" fmla="*/ 688313 w 2514600"/>
                  <a:gd name="connsiteY27" fmla="*/ 827516 h 1830363"/>
                  <a:gd name="connsiteX28" fmla="*/ 896673 w 2514600"/>
                  <a:gd name="connsiteY28" fmla="*/ 523941 h 1830363"/>
                  <a:gd name="connsiteX29" fmla="*/ 1617928 w 2514600"/>
                  <a:gd name="connsiteY29" fmla="*/ 523941 h 1830363"/>
                  <a:gd name="connsiteX30" fmla="*/ 1706419 w 2514600"/>
                  <a:gd name="connsiteY30" fmla="*/ 652869 h 1830363"/>
                  <a:gd name="connsiteX31" fmla="*/ 808183 w 2514600"/>
                  <a:gd name="connsiteY31" fmla="*/ 652869 h 1830363"/>
                  <a:gd name="connsiteX32" fmla="*/ 1016543 w 2514600"/>
                  <a:gd name="connsiteY32" fmla="*/ 349294 h 1830363"/>
                  <a:gd name="connsiteX33" fmla="*/ 1498058 w 2514600"/>
                  <a:gd name="connsiteY33" fmla="*/ 349294 h 1830363"/>
                  <a:gd name="connsiteX34" fmla="*/ 1586549 w 2514600"/>
                  <a:gd name="connsiteY34" fmla="*/ 478222 h 1830363"/>
                  <a:gd name="connsiteX35" fmla="*/ 928053 w 2514600"/>
                  <a:gd name="connsiteY35" fmla="*/ 478222 h 1830363"/>
                  <a:gd name="connsiteX36" fmla="*/ 1136413 w 2514600"/>
                  <a:gd name="connsiteY36" fmla="*/ 174647 h 1830363"/>
                  <a:gd name="connsiteX37" fmla="*/ 1378188 w 2514600"/>
                  <a:gd name="connsiteY37" fmla="*/ 174647 h 1830363"/>
                  <a:gd name="connsiteX38" fmla="*/ 1466679 w 2514600"/>
                  <a:gd name="connsiteY38" fmla="*/ 303575 h 1830363"/>
                  <a:gd name="connsiteX39" fmla="*/ 1047923 w 2514600"/>
                  <a:gd name="connsiteY39" fmla="*/ 303575 h 1830363"/>
                  <a:gd name="connsiteX40" fmla="*/ 1256283 w 2514600"/>
                  <a:gd name="connsiteY40" fmla="*/ 0 h 1830363"/>
                  <a:gd name="connsiteX41" fmla="*/ 1258318 w 2514600"/>
                  <a:gd name="connsiteY41" fmla="*/ 0 h 1830363"/>
                  <a:gd name="connsiteX42" fmla="*/ 1346808 w 2514600"/>
                  <a:gd name="connsiteY42" fmla="*/ 128928 h 1830363"/>
                  <a:gd name="connsiteX43" fmla="*/ 1167793 w 2514600"/>
                  <a:gd name="connsiteY43" fmla="*/ 128928 h 183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514600" h="1830363">
                    <a:moveTo>
                      <a:pt x="57581" y="1746470"/>
                    </a:moveTo>
                    <a:lnTo>
                      <a:pt x="2457020" y="1746470"/>
                    </a:lnTo>
                    <a:lnTo>
                      <a:pt x="2514600" y="1830363"/>
                    </a:lnTo>
                    <a:lnTo>
                      <a:pt x="0" y="1830363"/>
                    </a:lnTo>
                    <a:close/>
                    <a:moveTo>
                      <a:pt x="177451" y="1571823"/>
                    </a:moveTo>
                    <a:lnTo>
                      <a:pt x="2337149" y="1571823"/>
                    </a:lnTo>
                    <a:lnTo>
                      <a:pt x="2425640" y="1700751"/>
                    </a:lnTo>
                    <a:lnTo>
                      <a:pt x="88961" y="1700751"/>
                    </a:lnTo>
                    <a:close/>
                    <a:moveTo>
                      <a:pt x="297322" y="1397176"/>
                    </a:moveTo>
                    <a:lnTo>
                      <a:pt x="2217279" y="1397176"/>
                    </a:lnTo>
                    <a:lnTo>
                      <a:pt x="2305770" y="1526104"/>
                    </a:lnTo>
                    <a:lnTo>
                      <a:pt x="208831" y="1526104"/>
                    </a:lnTo>
                    <a:close/>
                    <a:moveTo>
                      <a:pt x="417192" y="1222529"/>
                    </a:moveTo>
                    <a:lnTo>
                      <a:pt x="2097409" y="1222529"/>
                    </a:lnTo>
                    <a:lnTo>
                      <a:pt x="2185899" y="1351457"/>
                    </a:lnTo>
                    <a:lnTo>
                      <a:pt x="328702" y="1351457"/>
                    </a:lnTo>
                    <a:close/>
                    <a:moveTo>
                      <a:pt x="537062" y="1047882"/>
                    </a:moveTo>
                    <a:lnTo>
                      <a:pt x="1977538" y="1047882"/>
                    </a:lnTo>
                    <a:lnTo>
                      <a:pt x="2066029" y="1176810"/>
                    </a:lnTo>
                    <a:lnTo>
                      <a:pt x="448572" y="1176810"/>
                    </a:lnTo>
                    <a:close/>
                    <a:moveTo>
                      <a:pt x="656933" y="873235"/>
                    </a:moveTo>
                    <a:lnTo>
                      <a:pt x="1857668" y="873235"/>
                    </a:lnTo>
                    <a:lnTo>
                      <a:pt x="1946159" y="1002163"/>
                    </a:lnTo>
                    <a:lnTo>
                      <a:pt x="568442" y="1002163"/>
                    </a:lnTo>
                    <a:close/>
                    <a:moveTo>
                      <a:pt x="776803" y="698588"/>
                    </a:moveTo>
                    <a:lnTo>
                      <a:pt x="1737798" y="698588"/>
                    </a:lnTo>
                    <a:lnTo>
                      <a:pt x="1826289" y="827516"/>
                    </a:lnTo>
                    <a:lnTo>
                      <a:pt x="688313" y="827516"/>
                    </a:lnTo>
                    <a:close/>
                    <a:moveTo>
                      <a:pt x="896673" y="523941"/>
                    </a:moveTo>
                    <a:lnTo>
                      <a:pt x="1617928" y="523941"/>
                    </a:lnTo>
                    <a:lnTo>
                      <a:pt x="1706419" y="652869"/>
                    </a:lnTo>
                    <a:lnTo>
                      <a:pt x="808183" y="652869"/>
                    </a:lnTo>
                    <a:close/>
                    <a:moveTo>
                      <a:pt x="1016543" y="349294"/>
                    </a:moveTo>
                    <a:lnTo>
                      <a:pt x="1498058" y="349294"/>
                    </a:lnTo>
                    <a:lnTo>
                      <a:pt x="1586549" y="478222"/>
                    </a:lnTo>
                    <a:lnTo>
                      <a:pt x="928053" y="478222"/>
                    </a:lnTo>
                    <a:close/>
                    <a:moveTo>
                      <a:pt x="1136413" y="174647"/>
                    </a:moveTo>
                    <a:lnTo>
                      <a:pt x="1378188" y="174647"/>
                    </a:lnTo>
                    <a:lnTo>
                      <a:pt x="1466679" y="303575"/>
                    </a:lnTo>
                    <a:lnTo>
                      <a:pt x="1047923" y="303575"/>
                    </a:lnTo>
                    <a:close/>
                    <a:moveTo>
                      <a:pt x="1256283" y="0"/>
                    </a:moveTo>
                    <a:lnTo>
                      <a:pt x="1258318" y="0"/>
                    </a:lnTo>
                    <a:lnTo>
                      <a:pt x="1346808" y="128928"/>
                    </a:lnTo>
                    <a:lnTo>
                      <a:pt x="1167793" y="1289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Isosceles Triangle 43"/>
              <p:cNvSpPr/>
              <p:nvPr userDrawn="1"/>
            </p:nvSpPr>
            <p:spPr>
              <a:xfrm>
                <a:off x="1455867" y="3486221"/>
                <a:ext cx="1574150" cy="826934"/>
              </a:xfrm>
              <a:prstGeom prst="triangle">
                <a:avLst/>
              </a:prstGeom>
              <a:gradFill>
                <a:gsLst>
                  <a:gs pos="0">
                    <a:srgbClr val="EF5023">
                      <a:alpha val="56000"/>
                    </a:srgbClr>
                  </a:gs>
                  <a:gs pos="99291">
                    <a:srgbClr val="FCC35E"/>
                  </a:gs>
                  <a:gs pos="48000">
                    <a:srgbClr val="F37826">
                      <a:alpha val="67000"/>
                    </a:srgbClr>
                  </a:gs>
                </a:gsLst>
                <a:lin ang="0" scaled="1"/>
              </a:gra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Isosceles Triangle 44"/>
              <p:cNvSpPr/>
              <p:nvPr userDrawn="1"/>
            </p:nvSpPr>
            <p:spPr>
              <a:xfrm rot="10800000">
                <a:off x="2370032" y="3521263"/>
                <a:ext cx="1574150" cy="826934"/>
              </a:xfrm>
              <a:prstGeom prst="triangle">
                <a:avLst/>
              </a:prstGeom>
              <a:gradFill>
                <a:gsLst>
                  <a:gs pos="0">
                    <a:srgbClr val="EF5023">
                      <a:alpha val="56000"/>
                    </a:srgbClr>
                  </a:gs>
                  <a:gs pos="99291">
                    <a:srgbClr val="FCC35E"/>
                  </a:gs>
                  <a:gs pos="48000">
                    <a:srgbClr val="F37826">
                      <a:alpha val="67000"/>
                    </a:srgbClr>
                  </a:gs>
                </a:gsLst>
                <a:lin ang="0" scaled="1"/>
              </a:gra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7" name="Group 46"/>
          <p:cNvGrpSpPr/>
          <p:nvPr userDrawn="1"/>
        </p:nvGrpSpPr>
        <p:grpSpPr>
          <a:xfrm rot="10800000">
            <a:off x="7922446" y="4546932"/>
            <a:ext cx="4307654" cy="2326810"/>
            <a:chOff x="-49378" y="2053611"/>
            <a:chExt cx="7583820" cy="4096454"/>
          </a:xfrm>
        </p:grpSpPr>
        <p:sp>
          <p:nvSpPr>
            <p:cNvPr id="48" name="Isosceles Triangle 47"/>
            <p:cNvSpPr/>
            <p:nvPr userDrawn="1"/>
          </p:nvSpPr>
          <p:spPr>
            <a:xfrm flipV="1">
              <a:off x="-31360" y="4791192"/>
              <a:ext cx="2315147" cy="1216195"/>
            </a:xfrm>
            <a:prstGeom prst="triangle">
              <a:avLst/>
            </a:prstGeom>
            <a:gradFill>
              <a:gsLst>
                <a:gs pos="0">
                  <a:srgbClr val="8775AA"/>
                </a:gs>
                <a:gs pos="99291">
                  <a:srgbClr val="8775AA"/>
                </a:gs>
                <a:gs pos="51000">
                  <a:schemeClr val="accent4">
                    <a:lumMod val="75000"/>
                    <a:alpha val="74000"/>
                  </a:schemeClr>
                </a:gs>
              </a:gsLst>
              <a:lin ang="0" scaled="1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 userDrawn="1"/>
          </p:nvSpPr>
          <p:spPr>
            <a:xfrm>
              <a:off x="-31359" y="2083633"/>
              <a:ext cx="6541077" cy="2218544"/>
            </a:xfrm>
            <a:custGeom>
              <a:avLst/>
              <a:gdLst>
                <a:gd name="connsiteX0" fmla="*/ 0 w 6541077"/>
                <a:gd name="connsiteY0" fmla="*/ 0 h 2218544"/>
                <a:gd name="connsiteX1" fmla="*/ 6541077 w 6541077"/>
                <a:gd name="connsiteY1" fmla="*/ 0 h 2218544"/>
                <a:gd name="connsiteX2" fmla="*/ 4272882 w 6541077"/>
                <a:gd name="connsiteY2" fmla="*/ 2218544 h 2218544"/>
                <a:gd name="connsiteX3" fmla="*/ 0 w 6541077"/>
                <a:gd name="connsiteY3" fmla="*/ 2218544 h 2218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1077" h="2218544">
                  <a:moveTo>
                    <a:pt x="0" y="0"/>
                  </a:moveTo>
                  <a:lnTo>
                    <a:pt x="6541077" y="0"/>
                  </a:lnTo>
                  <a:lnTo>
                    <a:pt x="4272882" y="2218544"/>
                  </a:lnTo>
                  <a:lnTo>
                    <a:pt x="0" y="2218544"/>
                  </a:lnTo>
                  <a:close/>
                </a:path>
              </a:pathLst>
            </a:custGeom>
            <a:solidFill>
              <a:srgbClr val="FECE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Isosceles Triangle 49"/>
            <p:cNvSpPr/>
            <p:nvPr userDrawn="1"/>
          </p:nvSpPr>
          <p:spPr>
            <a:xfrm>
              <a:off x="882111" y="2230931"/>
              <a:ext cx="1979339" cy="996226"/>
            </a:xfrm>
            <a:prstGeom prst="triangle">
              <a:avLst/>
            </a:prstGeom>
            <a:gradFill>
              <a:gsLst>
                <a:gs pos="0">
                  <a:schemeClr val="bg1"/>
                </a:gs>
                <a:gs pos="99291">
                  <a:schemeClr val="bg1">
                    <a:lumMod val="50000"/>
                  </a:schemeClr>
                </a:gs>
                <a:gs pos="48000">
                  <a:schemeClr val="bg1">
                    <a:lumMod val="75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Isosceles Triangle 50"/>
            <p:cNvSpPr/>
            <p:nvPr userDrawn="1"/>
          </p:nvSpPr>
          <p:spPr>
            <a:xfrm flipV="1">
              <a:off x="1209281" y="4307237"/>
              <a:ext cx="3508005" cy="1842828"/>
            </a:xfrm>
            <a:prstGeom prst="triangle">
              <a:avLst/>
            </a:prstGeom>
            <a:gradFill>
              <a:gsLst>
                <a:gs pos="0">
                  <a:srgbClr val="8775AA"/>
                </a:gs>
                <a:gs pos="99291">
                  <a:srgbClr val="8775AA"/>
                </a:gs>
                <a:gs pos="51000">
                  <a:srgbClr val="7030A0"/>
                </a:gs>
              </a:gsLst>
              <a:lin ang="0" scaled="1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 userDrawn="1"/>
          </p:nvSpPr>
          <p:spPr>
            <a:xfrm flipV="1">
              <a:off x="-31360" y="4308089"/>
              <a:ext cx="1750146" cy="500335"/>
            </a:xfrm>
            <a:custGeom>
              <a:avLst/>
              <a:gdLst>
                <a:gd name="connsiteX0" fmla="*/ 0 w 1750146"/>
                <a:gd name="connsiteY0" fmla="*/ 500335 h 500335"/>
                <a:gd name="connsiteX1" fmla="*/ 1238614 w 1750146"/>
                <a:gd name="connsiteY1" fmla="*/ 500335 h 500335"/>
                <a:gd name="connsiteX2" fmla="*/ 1750146 w 1750146"/>
                <a:gd name="connsiteY2" fmla="*/ 0 h 500335"/>
                <a:gd name="connsiteX3" fmla="*/ 0 w 1750146"/>
                <a:gd name="connsiteY3" fmla="*/ 0 h 500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0146" h="500335">
                  <a:moveTo>
                    <a:pt x="0" y="500335"/>
                  </a:moveTo>
                  <a:lnTo>
                    <a:pt x="1238614" y="500335"/>
                  </a:lnTo>
                  <a:lnTo>
                    <a:pt x="175014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95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Isosceles Triangle 54"/>
            <p:cNvSpPr/>
            <p:nvPr userDrawn="1"/>
          </p:nvSpPr>
          <p:spPr>
            <a:xfrm flipV="1">
              <a:off x="3322399" y="2059523"/>
              <a:ext cx="4212043" cy="2212674"/>
            </a:xfrm>
            <a:prstGeom prst="triangle">
              <a:avLst/>
            </a:prstGeom>
            <a:gradFill>
              <a:gsLst>
                <a:gs pos="0">
                  <a:srgbClr val="00B0F0"/>
                </a:gs>
                <a:gs pos="99291">
                  <a:srgbClr val="8775AA"/>
                </a:gs>
                <a:gs pos="48000">
                  <a:srgbClr val="1E668D"/>
                </a:gs>
              </a:gsLst>
              <a:lin ang="0" scaled="1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Isosceles Triangle 55"/>
            <p:cNvSpPr/>
            <p:nvPr userDrawn="1"/>
          </p:nvSpPr>
          <p:spPr>
            <a:xfrm flipV="1">
              <a:off x="80251" y="4310268"/>
              <a:ext cx="1592135" cy="836382"/>
            </a:xfrm>
            <a:prstGeom prst="triangle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99291">
                  <a:srgbClr val="8775AA">
                    <a:alpha val="7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Parallelogram 56"/>
            <p:cNvSpPr/>
            <p:nvPr userDrawn="1"/>
          </p:nvSpPr>
          <p:spPr>
            <a:xfrm>
              <a:off x="121041" y="2053611"/>
              <a:ext cx="6541077" cy="2218586"/>
            </a:xfrm>
            <a:prstGeom prst="parallelogram">
              <a:avLst>
                <a:gd name="adj" fmla="val 109737"/>
              </a:avLst>
            </a:prstGeom>
            <a:solidFill>
              <a:srgbClr val="FFC0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Isosceles Triangle 59"/>
            <p:cNvSpPr/>
            <p:nvPr userDrawn="1"/>
          </p:nvSpPr>
          <p:spPr>
            <a:xfrm>
              <a:off x="-49378" y="2368001"/>
              <a:ext cx="1574150" cy="826934"/>
            </a:xfrm>
            <a:prstGeom prst="triangle">
              <a:avLst/>
            </a:prstGeom>
            <a:gradFill>
              <a:gsLst>
                <a:gs pos="0">
                  <a:srgbClr val="EF5023">
                    <a:alpha val="56000"/>
                  </a:srgbClr>
                </a:gs>
                <a:gs pos="99291">
                  <a:srgbClr val="FCC35E"/>
                </a:gs>
                <a:gs pos="48000">
                  <a:srgbClr val="F37826">
                    <a:alpha val="67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 60"/>
            <p:cNvSpPr/>
            <p:nvPr userDrawn="1"/>
          </p:nvSpPr>
          <p:spPr>
            <a:xfrm rot="10800000">
              <a:off x="4858346" y="2544847"/>
              <a:ext cx="2475019" cy="1262857"/>
            </a:xfrm>
            <a:custGeom>
              <a:avLst/>
              <a:gdLst>
                <a:gd name="connsiteX0" fmla="*/ 57581 w 2514600"/>
                <a:gd name="connsiteY0" fmla="*/ 1746470 h 1830363"/>
                <a:gd name="connsiteX1" fmla="*/ 2457020 w 2514600"/>
                <a:gd name="connsiteY1" fmla="*/ 1746470 h 1830363"/>
                <a:gd name="connsiteX2" fmla="*/ 2514600 w 2514600"/>
                <a:gd name="connsiteY2" fmla="*/ 1830363 h 1830363"/>
                <a:gd name="connsiteX3" fmla="*/ 0 w 2514600"/>
                <a:gd name="connsiteY3" fmla="*/ 1830363 h 1830363"/>
                <a:gd name="connsiteX4" fmla="*/ 177451 w 2514600"/>
                <a:gd name="connsiteY4" fmla="*/ 1571823 h 1830363"/>
                <a:gd name="connsiteX5" fmla="*/ 2337149 w 2514600"/>
                <a:gd name="connsiteY5" fmla="*/ 1571823 h 1830363"/>
                <a:gd name="connsiteX6" fmla="*/ 2425640 w 2514600"/>
                <a:gd name="connsiteY6" fmla="*/ 1700751 h 1830363"/>
                <a:gd name="connsiteX7" fmla="*/ 88961 w 2514600"/>
                <a:gd name="connsiteY7" fmla="*/ 1700751 h 1830363"/>
                <a:gd name="connsiteX8" fmla="*/ 297322 w 2514600"/>
                <a:gd name="connsiteY8" fmla="*/ 1397176 h 1830363"/>
                <a:gd name="connsiteX9" fmla="*/ 2217279 w 2514600"/>
                <a:gd name="connsiteY9" fmla="*/ 1397176 h 1830363"/>
                <a:gd name="connsiteX10" fmla="*/ 2305770 w 2514600"/>
                <a:gd name="connsiteY10" fmla="*/ 1526104 h 1830363"/>
                <a:gd name="connsiteX11" fmla="*/ 208831 w 2514600"/>
                <a:gd name="connsiteY11" fmla="*/ 1526104 h 1830363"/>
                <a:gd name="connsiteX12" fmla="*/ 417192 w 2514600"/>
                <a:gd name="connsiteY12" fmla="*/ 1222529 h 1830363"/>
                <a:gd name="connsiteX13" fmla="*/ 2097409 w 2514600"/>
                <a:gd name="connsiteY13" fmla="*/ 1222529 h 1830363"/>
                <a:gd name="connsiteX14" fmla="*/ 2185899 w 2514600"/>
                <a:gd name="connsiteY14" fmla="*/ 1351457 h 1830363"/>
                <a:gd name="connsiteX15" fmla="*/ 328702 w 2514600"/>
                <a:gd name="connsiteY15" fmla="*/ 1351457 h 1830363"/>
                <a:gd name="connsiteX16" fmla="*/ 537062 w 2514600"/>
                <a:gd name="connsiteY16" fmla="*/ 1047882 h 1830363"/>
                <a:gd name="connsiteX17" fmla="*/ 1977538 w 2514600"/>
                <a:gd name="connsiteY17" fmla="*/ 1047882 h 1830363"/>
                <a:gd name="connsiteX18" fmla="*/ 2066029 w 2514600"/>
                <a:gd name="connsiteY18" fmla="*/ 1176810 h 1830363"/>
                <a:gd name="connsiteX19" fmla="*/ 448572 w 2514600"/>
                <a:gd name="connsiteY19" fmla="*/ 1176810 h 1830363"/>
                <a:gd name="connsiteX20" fmla="*/ 656933 w 2514600"/>
                <a:gd name="connsiteY20" fmla="*/ 873235 h 1830363"/>
                <a:gd name="connsiteX21" fmla="*/ 1857668 w 2514600"/>
                <a:gd name="connsiteY21" fmla="*/ 873235 h 1830363"/>
                <a:gd name="connsiteX22" fmla="*/ 1946159 w 2514600"/>
                <a:gd name="connsiteY22" fmla="*/ 1002163 h 1830363"/>
                <a:gd name="connsiteX23" fmla="*/ 568442 w 2514600"/>
                <a:gd name="connsiteY23" fmla="*/ 1002163 h 1830363"/>
                <a:gd name="connsiteX24" fmla="*/ 776803 w 2514600"/>
                <a:gd name="connsiteY24" fmla="*/ 698588 h 1830363"/>
                <a:gd name="connsiteX25" fmla="*/ 1737798 w 2514600"/>
                <a:gd name="connsiteY25" fmla="*/ 698588 h 1830363"/>
                <a:gd name="connsiteX26" fmla="*/ 1826289 w 2514600"/>
                <a:gd name="connsiteY26" fmla="*/ 827516 h 1830363"/>
                <a:gd name="connsiteX27" fmla="*/ 688313 w 2514600"/>
                <a:gd name="connsiteY27" fmla="*/ 827516 h 1830363"/>
                <a:gd name="connsiteX28" fmla="*/ 896673 w 2514600"/>
                <a:gd name="connsiteY28" fmla="*/ 523941 h 1830363"/>
                <a:gd name="connsiteX29" fmla="*/ 1617928 w 2514600"/>
                <a:gd name="connsiteY29" fmla="*/ 523941 h 1830363"/>
                <a:gd name="connsiteX30" fmla="*/ 1706419 w 2514600"/>
                <a:gd name="connsiteY30" fmla="*/ 652869 h 1830363"/>
                <a:gd name="connsiteX31" fmla="*/ 808183 w 2514600"/>
                <a:gd name="connsiteY31" fmla="*/ 652869 h 1830363"/>
                <a:gd name="connsiteX32" fmla="*/ 1016543 w 2514600"/>
                <a:gd name="connsiteY32" fmla="*/ 349294 h 1830363"/>
                <a:gd name="connsiteX33" fmla="*/ 1498058 w 2514600"/>
                <a:gd name="connsiteY33" fmla="*/ 349294 h 1830363"/>
                <a:gd name="connsiteX34" fmla="*/ 1586549 w 2514600"/>
                <a:gd name="connsiteY34" fmla="*/ 478222 h 1830363"/>
                <a:gd name="connsiteX35" fmla="*/ 928053 w 2514600"/>
                <a:gd name="connsiteY35" fmla="*/ 478222 h 1830363"/>
                <a:gd name="connsiteX36" fmla="*/ 1136413 w 2514600"/>
                <a:gd name="connsiteY36" fmla="*/ 174647 h 1830363"/>
                <a:gd name="connsiteX37" fmla="*/ 1378188 w 2514600"/>
                <a:gd name="connsiteY37" fmla="*/ 174647 h 1830363"/>
                <a:gd name="connsiteX38" fmla="*/ 1466679 w 2514600"/>
                <a:gd name="connsiteY38" fmla="*/ 303575 h 1830363"/>
                <a:gd name="connsiteX39" fmla="*/ 1047923 w 2514600"/>
                <a:gd name="connsiteY39" fmla="*/ 303575 h 1830363"/>
                <a:gd name="connsiteX40" fmla="*/ 1256283 w 2514600"/>
                <a:gd name="connsiteY40" fmla="*/ 0 h 1830363"/>
                <a:gd name="connsiteX41" fmla="*/ 1258318 w 2514600"/>
                <a:gd name="connsiteY41" fmla="*/ 0 h 1830363"/>
                <a:gd name="connsiteX42" fmla="*/ 1346808 w 2514600"/>
                <a:gd name="connsiteY42" fmla="*/ 128928 h 1830363"/>
                <a:gd name="connsiteX43" fmla="*/ 1167793 w 2514600"/>
                <a:gd name="connsiteY43" fmla="*/ 128928 h 183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514600" h="1830363">
                  <a:moveTo>
                    <a:pt x="57581" y="1746470"/>
                  </a:moveTo>
                  <a:lnTo>
                    <a:pt x="2457020" y="1746470"/>
                  </a:lnTo>
                  <a:lnTo>
                    <a:pt x="2514600" y="1830363"/>
                  </a:lnTo>
                  <a:lnTo>
                    <a:pt x="0" y="1830363"/>
                  </a:lnTo>
                  <a:close/>
                  <a:moveTo>
                    <a:pt x="177451" y="1571823"/>
                  </a:moveTo>
                  <a:lnTo>
                    <a:pt x="2337149" y="1571823"/>
                  </a:lnTo>
                  <a:lnTo>
                    <a:pt x="2425640" y="1700751"/>
                  </a:lnTo>
                  <a:lnTo>
                    <a:pt x="88961" y="1700751"/>
                  </a:lnTo>
                  <a:close/>
                  <a:moveTo>
                    <a:pt x="297322" y="1397176"/>
                  </a:moveTo>
                  <a:lnTo>
                    <a:pt x="2217279" y="1397176"/>
                  </a:lnTo>
                  <a:lnTo>
                    <a:pt x="2305770" y="1526104"/>
                  </a:lnTo>
                  <a:lnTo>
                    <a:pt x="208831" y="1526104"/>
                  </a:lnTo>
                  <a:close/>
                  <a:moveTo>
                    <a:pt x="417192" y="1222529"/>
                  </a:moveTo>
                  <a:lnTo>
                    <a:pt x="2097409" y="1222529"/>
                  </a:lnTo>
                  <a:lnTo>
                    <a:pt x="2185899" y="1351457"/>
                  </a:lnTo>
                  <a:lnTo>
                    <a:pt x="328702" y="1351457"/>
                  </a:lnTo>
                  <a:close/>
                  <a:moveTo>
                    <a:pt x="537062" y="1047882"/>
                  </a:moveTo>
                  <a:lnTo>
                    <a:pt x="1977538" y="1047882"/>
                  </a:lnTo>
                  <a:lnTo>
                    <a:pt x="2066029" y="1176810"/>
                  </a:lnTo>
                  <a:lnTo>
                    <a:pt x="448572" y="1176810"/>
                  </a:lnTo>
                  <a:close/>
                  <a:moveTo>
                    <a:pt x="656933" y="873235"/>
                  </a:moveTo>
                  <a:lnTo>
                    <a:pt x="1857668" y="873235"/>
                  </a:lnTo>
                  <a:lnTo>
                    <a:pt x="1946159" y="1002163"/>
                  </a:lnTo>
                  <a:lnTo>
                    <a:pt x="568442" y="1002163"/>
                  </a:lnTo>
                  <a:close/>
                  <a:moveTo>
                    <a:pt x="776803" y="698588"/>
                  </a:moveTo>
                  <a:lnTo>
                    <a:pt x="1737798" y="698588"/>
                  </a:lnTo>
                  <a:lnTo>
                    <a:pt x="1826289" y="827516"/>
                  </a:lnTo>
                  <a:lnTo>
                    <a:pt x="688313" y="827516"/>
                  </a:lnTo>
                  <a:close/>
                  <a:moveTo>
                    <a:pt x="896673" y="523941"/>
                  </a:moveTo>
                  <a:lnTo>
                    <a:pt x="1617928" y="523941"/>
                  </a:lnTo>
                  <a:lnTo>
                    <a:pt x="1706419" y="652869"/>
                  </a:lnTo>
                  <a:lnTo>
                    <a:pt x="808183" y="652869"/>
                  </a:lnTo>
                  <a:close/>
                  <a:moveTo>
                    <a:pt x="1016543" y="349294"/>
                  </a:moveTo>
                  <a:lnTo>
                    <a:pt x="1498058" y="349294"/>
                  </a:lnTo>
                  <a:lnTo>
                    <a:pt x="1586549" y="478222"/>
                  </a:lnTo>
                  <a:lnTo>
                    <a:pt x="928053" y="478222"/>
                  </a:lnTo>
                  <a:close/>
                  <a:moveTo>
                    <a:pt x="1136413" y="174647"/>
                  </a:moveTo>
                  <a:lnTo>
                    <a:pt x="1378188" y="174647"/>
                  </a:lnTo>
                  <a:lnTo>
                    <a:pt x="1466679" y="303575"/>
                  </a:lnTo>
                  <a:lnTo>
                    <a:pt x="1047923" y="303575"/>
                  </a:lnTo>
                  <a:close/>
                  <a:moveTo>
                    <a:pt x="1256283" y="0"/>
                  </a:moveTo>
                  <a:lnTo>
                    <a:pt x="1258318" y="0"/>
                  </a:lnTo>
                  <a:lnTo>
                    <a:pt x="1346808" y="128928"/>
                  </a:lnTo>
                  <a:lnTo>
                    <a:pt x="1167793" y="128928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 61"/>
            <p:cNvSpPr/>
            <p:nvPr userDrawn="1"/>
          </p:nvSpPr>
          <p:spPr>
            <a:xfrm>
              <a:off x="2545527" y="4400932"/>
              <a:ext cx="2475019" cy="1262857"/>
            </a:xfrm>
            <a:custGeom>
              <a:avLst/>
              <a:gdLst>
                <a:gd name="connsiteX0" fmla="*/ 57581 w 2514600"/>
                <a:gd name="connsiteY0" fmla="*/ 1746470 h 1830363"/>
                <a:gd name="connsiteX1" fmla="*/ 2457020 w 2514600"/>
                <a:gd name="connsiteY1" fmla="*/ 1746470 h 1830363"/>
                <a:gd name="connsiteX2" fmla="*/ 2514600 w 2514600"/>
                <a:gd name="connsiteY2" fmla="*/ 1830363 h 1830363"/>
                <a:gd name="connsiteX3" fmla="*/ 0 w 2514600"/>
                <a:gd name="connsiteY3" fmla="*/ 1830363 h 1830363"/>
                <a:gd name="connsiteX4" fmla="*/ 177451 w 2514600"/>
                <a:gd name="connsiteY4" fmla="*/ 1571823 h 1830363"/>
                <a:gd name="connsiteX5" fmla="*/ 2337149 w 2514600"/>
                <a:gd name="connsiteY5" fmla="*/ 1571823 h 1830363"/>
                <a:gd name="connsiteX6" fmla="*/ 2425640 w 2514600"/>
                <a:gd name="connsiteY6" fmla="*/ 1700751 h 1830363"/>
                <a:gd name="connsiteX7" fmla="*/ 88961 w 2514600"/>
                <a:gd name="connsiteY7" fmla="*/ 1700751 h 1830363"/>
                <a:gd name="connsiteX8" fmla="*/ 297322 w 2514600"/>
                <a:gd name="connsiteY8" fmla="*/ 1397176 h 1830363"/>
                <a:gd name="connsiteX9" fmla="*/ 2217279 w 2514600"/>
                <a:gd name="connsiteY9" fmla="*/ 1397176 h 1830363"/>
                <a:gd name="connsiteX10" fmla="*/ 2305770 w 2514600"/>
                <a:gd name="connsiteY10" fmla="*/ 1526104 h 1830363"/>
                <a:gd name="connsiteX11" fmla="*/ 208831 w 2514600"/>
                <a:gd name="connsiteY11" fmla="*/ 1526104 h 1830363"/>
                <a:gd name="connsiteX12" fmla="*/ 417192 w 2514600"/>
                <a:gd name="connsiteY12" fmla="*/ 1222529 h 1830363"/>
                <a:gd name="connsiteX13" fmla="*/ 2097409 w 2514600"/>
                <a:gd name="connsiteY13" fmla="*/ 1222529 h 1830363"/>
                <a:gd name="connsiteX14" fmla="*/ 2185899 w 2514600"/>
                <a:gd name="connsiteY14" fmla="*/ 1351457 h 1830363"/>
                <a:gd name="connsiteX15" fmla="*/ 328702 w 2514600"/>
                <a:gd name="connsiteY15" fmla="*/ 1351457 h 1830363"/>
                <a:gd name="connsiteX16" fmla="*/ 537062 w 2514600"/>
                <a:gd name="connsiteY16" fmla="*/ 1047882 h 1830363"/>
                <a:gd name="connsiteX17" fmla="*/ 1977538 w 2514600"/>
                <a:gd name="connsiteY17" fmla="*/ 1047882 h 1830363"/>
                <a:gd name="connsiteX18" fmla="*/ 2066029 w 2514600"/>
                <a:gd name="connsiteY18" fmla="*/ 1176810 h 1830363"/>
                <a:gd name="connsiteX19" fmla="*/ 448572 w 2514600"/>
                <a:gd name="connsiteY19" fmla="*/ 1176810 h 1830363"/>
                <a:gd name="connsiteX20" fmla="*/ 656933 w 2514600"/>
                <a:gd name="connsiteY20" fmla="*/ 873235 h 1830363"/>
                <a:gd name="connsiteX21" fmla="*/ 1857668 w 2514600"/>
                <a:gd name="connsiteY21" fmla="*/ 873235 h 1830363"/>
                <a:gd name="connsiteX22" fmla="*/ 1946159 w 2514600"/>
                <a:gd name="connsiteY22" fmla="*/ 1002163 h 1830363"/>
                <a:gd name="connsiteX23" fmla="*/ 568442 w 2514600"/>
                <a:gd name="connsiteY23" fmla="*/ 1002163 h 1830363"/>
                <a:gd name="connsiteX24" fmla="*/ 776803 w 2514600"/>
                <a:gd name="connsiteY24" fmla="*/ 698588 h 1830363"/>
                <a:gd name="connsiteX25" fmla="*/ 1737798 w 2514600"/>
                <a:gd name="connsiteY25" fmla="*/ 698588 h 1830363"/>
                <a:gd name="connsiteX26" fmla="*/ 1826289 w 2514600"/>
                <a:gd name="connsiteY26" fmla="*/ 827516 h 1830363"/>
                <a:gd name="connsiteX27" fmla="*/ 688313 w 2514600"/>
                <a:gd name="connsiteY27" fmla="*/ 827516 h 1830363"/>
                <a:gd name="connsiteX28" fmla="*/ 896673 w 2514600"/>
                <a:gd name="connsiteY28" fmla="*/ 523941 h 1830363"/>
                <a:gd name="connsiteX29" fmla="*/ 1617928 w 2514600"/>
                <a:gd name="connsiteY29" fmla="*/ 523941 h 1830363"/>
                <a:gd name="connsiteX30" fmla="*/ 1706419 w 2514600"/>
                <a:gd name="connsiteY30" fmla="*/ 652869 h 1830363"/>
                <a:gd name="connsiteX31" fmla="*/ 808183 w 2514600"/>
                <a:gd name="connsiteY31" fmla="*/ 652869 h 1830363"/>
                <a:gd name="connsiteX32" fmla="*/ 1016543 w 2514600"/>
                <a:gd name="connsiteY32" fmla="*/ 349294 h 1830363"/>
                <a:gd name="connsiteX33" fmla="*/ 1498058 w 2514600"/>
                <a:gd name="connsiteY33" fmla="*/ 349294 h 1830363"/>
                <a:gd name="connsiteX34" fmla="*/ 1586549 w 2514600"/>
                <a:gd name="connsiteY34" fmla="*/ 478222 h 1830363"/>
                <a:gd name="connsiteX35" fmla="*/ 928053 w 2514600"/>
                <a:gd name="connsiteY35" fmla="*/ 478222 h 1830363"/>
                <a:gd name="connsiteX36" fmla="*/ 1136413 w 2514600"/>
                <a:gd name="connsiteY36" fmla="*/ 174647 h 1830363"/>
                <a:gd name="connsiteX37" fmla="*/ 1378188 w 2514600"/>
                <a:gd name="connsiteY37" fmla="*/ 174647 h 1830363"/>
                <a:gd name="connsiteX38" fmla="*/ 1466679 w 2514600"/>
                <a:gd name="connsiteY38" fmla="*/ 303575 h 1830363"/>
                <a:gd name="connsiteX39" fmla="*/ 1047923 w 2514600"/>
                <a:gd name="connsiteY39" fmla="*/ 303575 h 1830363"/>
                <a:gd name="connsiteX40" fmla="*/ 1256283 w 2514600"/>
                <a:gd name="connsiteY40" fmla="*/ 0 h 1830363"/>
                <a:gd name="connsiteX41" fmla="*/ 1258318 w 2514600"/>
                <a:gd name="connsiteY41" fmla="*/ 0 h 1830363"/>
                <a:gd name="connsiteX42" fmla="*/ 1346808 w 2514600"/>
                <a:gd name="connsiteY42" fmla="*/ 128928 h 1830363"/>
                <a:gd name="connsiteX43" fmla="*/ 1167793 w 2514600"/>
                <a:gd name="connsiteY43" fmla="*/ 128928 h 183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514600" h="1830363">
                  <a:moveTo>
                    <a:pt x="57581" y="1746470"/>
                  </a:moveTo>
                  <a:lnTo>
                    <a:pt x="2457020" y="1746470"/>
                  </a:lnTo>
                  <a:lnTo>
                    <a:pt x="2514600" y="1830363"/>
                  </a:lnTo>
                  <a:lnTo>
                    <a:pt x="0" y="1830363"/>
                  </a:lnTo>
                  <a:close/>
                  <a:moveTo>
                    <a:pt x="177451" y="1571823"/>
                  </a:moveTo>
                  <a:lnTo>
                    <a:pt x="2337149" y="1571823"/>
                  </a:lnTo>
                  <a:lnTo>
                    <a:pt x="2425640" y="1700751"/>
                  </a:lnTo>
                  <a:lnTo>
                    <a:pt x="88961" y="1700751"/>
                  </a:lnTo>
                  <a:close/>
                  <a:moveTo>
                    <a:pt x="297322" y="1397176"/>
                  </a:moveTo>
                  <a:lnTo>
                    <a:pt x="2217279" y="1397176"/>
                  </a:lnTo>
                  <a:lnTo>
                    <a:pt x="2305770" y="1526104"/>
                  </a:lnTo>
                  <a:lnTo>
                    <a:pt x="208831" y="1526104"/>
                  </a:lnTo>
                  <a:close/>
                  <a:moveTo>
                    <a:pt x="417192" y="1222529"/>
                  </a:moveTo>
                  <a:lnTo>
                    <a:pt x="2097409" y="1222529"/>
                  </a:lnTo>
                  <a:lnTo>
                    <a:pt x="2185899" y="1351457"/>
                  </a:lnTo>
                  <a:lnTo>
                    <a:pt x="328702" y="1351457"/>
                  </a:lnTo>
                  <a:close/>
                  <a:moveTo>
                    <a:pt x="537062" y="1047882"/>
                  </a:moveTo>
                  <a:lnTo>
                    <a:pt x="1977538" y="1047882"/>
                  </a:lnTo>
                  <a:lnTo>
                    <a:pt x="2066029" y="1176810"/>
                  </a:lnTo>
                  <a:lnTo>
                    <a:pt x="448572" y="1176810"/>
                  </a:lnTo>
                  <a:close/>
                  <a:moveTo>
                    <a:pt x="656933" y="873235"/>
                  </a:moveTo>
                  <a:lnTo>
                    <a:pt x="1857668" y="873235"/>
                  </a:lnTo>
                  <a:lnTo>
                    <a:pt x="1946159" y="1002163"/>
                  </a:lnTo>
                  <a:lnTo>
                    <a:pt x="568442" y="1002163"/>
                  </a:lnTo>
                  <a:close/>
                  <a:moveTo>
                    <a:pt x="776803" y="698588"/>
                  </a:moveTo>
                  <a:lnTo>
                    <a:pt x="1737798" y="698588"/>
                  </a:lnTo>
                  <a:lnTo>
                    <a:pt x="1826289" y="827516"/>
                  </a:lnTo>
                  <a:lnTo>
                    <a:pt x="688313" y="827516"/>
                  </a:lnTo>
                  <a:close/>
                  <a:moveTo>
                    <a:pt x="896673" y="523941"/>
                  </a:moveTo>
                  <a:lnTo>
                    <a:pt x="1617928" y="523941"/>
                  </a:lnTo>
                  <a:lnTo>
                    <a:pt x="1706419" y="652869"/>
                  </a:lnTo>
                  <a:lnTo>
                    <a:pt x="808183" y="652869"/>
                  </a:lnTo>
                  <a:close/>
                  <a:moveTo>
                    <a:pt x="1016543" y="349294"/>
                  </a:moveTo>
                  <a:lnTo>
                    <a:pt x="1498058" y="349294"/>
                  </a:lnTo>
                  <a:lnTo>
                    <a:pt x="1586549" y="478222"/>
                  </a:lnTo>
                  <a:lnTo>
                    <a:pt x="928053" y="478222"/>
                  </a:lnTo>
                  <a:close/>
                  <a:moveTo>
                    <a:pt x="1136413" y="174647"/>
                  </a:moveTo>
                  <a:lnTo>
                    <a:pt x="1378188" y="174647"/>
                  </a:lnTo>
                  <a:lnTo>
                    <a:pt x="1466679" y="303575"/>
                  </a:lnTo>
                  <a:lnTo>
                    <a:pt x="1047923" y="303575"/>
                  </a:lnTo>
                  <a:close/>
                  <a:moveTo>
                    <a:pt x="1256283" y="0"/>
                  </a:moveTo>
                  <a:lnTo>
                    <a:pt x="1258318" y="0"/>
                  </a:lnTo>
                  <a:lnTo>
                    <a:pt x="1346808" y="128928"/>
                  </a:lnTo>
                  <a:lnTo>
                    <a:pt x="1167793" y="1289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Isosceles Triangle 62"/>
            <p:cNvSpPr/>
            <p:nvPr userDrawn="1"/>
          </p:nvSpPr>
          <p:spPr>
            <a:xfrm>
              <a:off x="1455867" y="3486221"/>
              <a:ext cx="1574150" cy="826934"/>
            </a:xfrm>
            <a:prstGeom prst="triangle">
              <a:avLst/>
            </a:prstGeom>
            <a:gradFill>
              <a:gsLst>
                <a:gs pos="0">
                  <a:srgbClr val="EF5023">
                    <a:alpha val="56000"/>
                  </a:srgbClr>
                </a:gs>
                <a:gs pos="99291">
                  <a:srgbClr val="FCC35E"/>
                </a:gs>
                <a:gs pos="48000">
                  <a:srgbClr val="F37826">
                    <a:alpha val="67000"/>
                  </a:srgbClr>
                </a:gs>
              </a:gsLst>
              <a:lin ang="0" scaled="1"/>
            </a:gra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Isosceles Triangle 63"/>
            <p:cNvSpPr/>
            <p:nvPr userDrawn="1"/>
          </p:nvSpPr>
          <p:spPr>
            <a:xfrm rot="10800000">
              <a:off x="2370032" y="3521263"/>
              <a:ext cx="1574150" cy="826934"/>
            </a:xfrm>
            <a:prstGeom prst="triangle">
              <a:avLst/>
            </a:prstGeom>
            <a:gradFill>
              <a:gsLst>
                <a:gs pos="0">
                  <a:srgbClr val="EF5023">
                    <a:alpha val="56000"/>
                  </a:srgbClr>
                </a:gs>
                <a:gs pos="99291">
                  <a:srgbClr val="FCC35E"/>
                </a:gs>
                <a:gs pos="48000">
                  <a:srgbClr val="F37826">
                    <a:alpha val="67000"/>
                  </a:srgbClr>
                </a:gs>
              </a:gsLst>
              <a:lin ang="0" scaled="1"/>
            </a:gra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3188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small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9115425" y="0"/>
            <a:ext cx="3076575" cy="3429000"/>
          </a:xfrm>
          <a:prstGeom prst="rect">
            <a:avLst/>
          </a:prstGeom>
          <a:solidFill>
            <a:srgbClr val="21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 userDrawn="1"/>
        </p:nvSpPr>
        <p:spPr>
          <a:xfrm flipH="1">
            <a:off x="4070554" y="0"/>
            <a:ext cx="8121445" cy="6686550"/>
          </a:xfrm>
          <a:custGeom>
            <a:avLst/>
            <a:gdLst>
              <a:gd name="connsiteX0" fmla="*/ 8121445 w 8121445"/>
              <a:gd name="connsiteY0" fmla="*/ 0 h 6705600"/>
              <a:gd name="connsiteX1" fmla="*/ 2350275 w 8121445"/>
              <a:gd name="connsiteY1" fmla="*/ 0 h 6705600"/>
              <a:gd name="connsiteX2" fmla="*/ 0 w 8121445"/>
              <a:gd name="connsiteY2" fmla="*/ 2836783 h 6705600"/>
              <a:gd name="connsiteX3" fmla="*/ 0 w 8121445"/>
              <a:gd name="connsiteY3" fmla="*/ 6705600 h 6705600"/>
              <a:gd name="connsiteX4" fmla="*/ 2565855 w 8121445"/>
              <a:gd name="connsiteY4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1445" h="6705600">
                <a:moveTo>
                  <a:pt x="8121445" y="0"/>
                </a:moveTo>
                <a:lnTo>
                  <a:pt x="2350275" y="0"/>
                </a:lnTo>
                <a:lnTo>
                  <a:pt x="0" y="2836783"/>
                </a:lnTo>
                <a:lnTo>
                  <a:pt x="0" y="6705600"/>
                </a:lnTo>
                <a:lnTo>
                  <a:pt x="2565855" y="6705600"/>
                </a:lnTo>
                <a:close/>
              </a:path>
            </a:pathLst>
          </a:custGeom>
          <a:solidFill>
            <a:srgbClr val="FF5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6534150"/>
            <a:ext cx="12192000" cy="342900"/>
            <a:chOff x="0" y="6534150"/>
            <a:chExt cx="12192000" cy="342900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6534150"/>
              <a:ext cx="6038850" cy="32385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6038850" y="6534150"/>
              <a:ext cx="6153150" cy="3429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 userDrawn="1"/>
        </p:nvGrpSpPr>
        <p:grpSpPr>
          <a:xfrm>
            <a:off x="0" y="0"/>
            <a:ext cx="12192000" cy="323850"/>
            <a:chOff x="0" y="6534150"/>
            <a:chExt cx="12192000" cy="323850"/>
          </a:xfrm>
        </p:grpSpPr>
        <p:sp>
          <p:nvSpPr>
            <p:cNvPr id="10" name="Rectangle 9"/>
            <p:cNvSpPr/>
            <p:nvPr userDrawn="1"/>
          </p:nvSpPr>
          <p:spPr>
            <a:xfrm>
              <a:off x="0" y="6534150"/>
              <a:ext cx="6038850" cy="323850"/>
            </a:xfrm>
            <a:prstGeom prst="rect">
              <a:avLst/>
            </a:prstGeom>
            <a:solidFill>
              <a:srgbClr val="21D7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6038850" y="6534150"/>
              <a:ext cx="6153150" cy="323850"/>
            </a:xfrm>
            <a:prstGeom prst="rect">
              <a:avLst/>
            </a:prstGeom>
            <a:solidFill>
              <a:srgbClr val="86E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Freeform 13"/>
          <p:cNvSpPr/>
          <p:nvPr userDrawn="1"/>
        </p:nvSpPr>
        <p:spPr>
          <a:xfrm>
            <a:off x="7654555" y="4046068"/>
            <a:ext cx="4385045" cy="2237429"/>
          </a:xfrm>
          <a:custGeom>
            <a:avLst/>
            <a:gdLst>
              <a:gd name="connsiteX0" fmla="*/ 57581 w 2514600"/>
              <a:gd name="connsiteY0" fmla="*/ 1746470 h 1830363"/>
              <a:gd name="connsiteX1" fmla="*/ 2457020 w 2514600"/>
              <a:gd name="connsiteY1" fmla="*/ 1746470 h 1830363"/>
              <a:gd name="connsiteX2" fmla="*/ 2514600 w 2514600"/>
              <a:gd name="connsiteY2" fmla="*/ 1830363 h 1830363"/>
              <a:gd name="connsiteX3" fmla="*/ 0 w 2514600"/>
              <a:gd name="connsiteY3" fmla="*/ 1830363 h 1830363"/>
              <a:gd name="connsiteX4" fmla="*/ 177451 w 2514600"/>
              <a:gd name="connsiteY4" fmla="*/ 1571823 h 1830363"/>
              <a:gd name="connsiteX5" fmla="*/ 2337149 w 2514600"/>
              <a:gd name="connsiteY5" fmla="*/ 1571823 h 1830363"/>
              <a:gd name="connsiteX6" fmla="*/ 2425640 w 2514600"/>
              <a:gd name="connsiteY6" fmla="*/ 1700751 h 1830363"/>
              <a:gd name="connsiteX7" fmla="*/ 88961 w 2514600"/>
              <a:gd name="connsiteY7" fmla="*/ 1700751 h 1830363"/>
              <a:gd name="connsiteX8" fmla="*/ 297322 w 2514600"/>
              <a:gd name="connsiteY8" fmla="*/ 1397176 h 1830363"/>
              <a:gd name="connsiteX9" fmla="*/ 2217279 w 2514600"/>
              <a:gd name="connsiteY9" fmla="*/ 1397176 h 1830363"/>
              <a:gd name="connsiteX10" fmla="*/ 2305770 w 2514600"/>
              <a:gd name="connsiteY10" fmla="*/ 1526104 h 1830363"/>
              <a:gd name="connsiteX11" fmla="*/ 208831 w 2514600"/>
              <a:gd name="connsiteY11" fmla="*/ 1526104 h 1830363"/>
              <a:gd name="connsiteX12" fmla="*/ 417192 w 2514600"/>
              <a:gd name="connsiteY12" fmla="*/ 1222529 h 1830363"/>
              <a:gd name="connsiteX13" fmla="*/ 2097409 w 2514600"/>
              <a:gd name="connsiteY13" fmla="*/ 1222529 h 1830363"/>
              <a:gd name="connsiteX14" fmla="*/ 2185899 w 2514600"/>
              <a:gd name="connsiteY14" fmla="*/ 1351457 h 1830363"/>
              <a:gd name="connsiteX15" fmla="*/ 328702 w 2514600"/>
              <a:gd name="connsiteY15" fmla="*/ 1351457 h 1830363"/>
              <a:gd name="connsiteX16" fmla="*/ 537062 w 2514600"/>
              <a:gd name="connsiteY16" fmla="*/ 1047882 h 1830363"/>
              <a:gd name="connsiteX17" fmla="*/ 1977538 w 2514600"/>
              <a:gd name="connsiteY17" fmla="*/ 1047882 h 1830363"/>
              <a:gd name="connsiteX18" fmla="*/ 2066029 w 2514600"/>
              <a:gd name="connsiteY18" fmla="*/ 1176810 h 1830363"/>
              <a:gd name="connsiteX19" fmla="*/ 448572 w 2514600"/>
              <a:gd name="connsiteY19" fmla="*/ 1176810 h 1830363"/>
              <a:gd name="connsiteX20" fmla="*/ 656933 w 2514600"/>
              <a:gd name="connsiteY20" fmla="*/ 873235 h 1830363"/>
              <a:gd name="connsiteX21" fmla="*/ 1857668 w 2514600"/>
              <a:gd name="connsiteY21" fmla="*/ 873235 h 1830363"/>
              <a:gd name="connsiteX22" fmla="*/ 1946159 w 2514600"/>
              <a:gd name="connsiteY22" fmla="*/ 1002163 h 1830363"/>
              <a:gd name="connsiteX23" fmla="*/ 568442 w 2514600"/>
              <a:gd name="connsiteY23" fmla="*/ 1002163 h 1830363"/>
              <a:gd name="connsiteX24" fmla="*/ 776803 w 2514600"/>
              <a:gd name="connsiteY24" fmla="*/ 698588 h 1830363"/>
              <a:gd name="connsiteX25" fmla="*/ 1737798 w 2514600"/>
              <a:gd name="connsiteY25" fmla="*/ 698588 h 1830363"/>
              <a:gd name="connsiteX26" fmla="*/ 1826289 w 2514600"/>
              <a:gd name="connsiteY26" fmla="*/ 827516 h 1830363"/>
              <a:gd name="connsiteX27" fmla="*/ 688313 w 2514600"/>
              <a:gd name="connsiteY27" fmla="*/ 827516 h 1830363"/>
              <a:gd name="connsiteX28" fmla="*/ 896673 w 2514600"/>
              <a:gd name="connsiteY28" fmla="*/ 523941 h 1830363"/>
              <a:gd name="connsiteX29" fmla="*/ 1617928 w 2514600"/>
              <a:gd name="connsiteY29" fmla="*/ 523941 h 1830363"/>
              <a:gd name="connsiteX30" fmla="*/ 1706419 w 2514600"/>
              <a:gd name="connsiteY30" fmla="*/ 652869 h 1830363"/>
              <a:gd name="connsiteX31" fmla="*/ 808183 w 2514600"/>
              <a:gd name="connsiteY31" fmla="*/ 652869 h 1830363"/>
              <a:gd name="connsiteX32" fmla="*/ 1016543 w 2514600"/>
              <a:gd name="connsiteY32" fmla="*/ 349294 h 1830363"/>
              <a:gd name="connsiteX33" fmla="*/ 1498058 w 2514600"/>
              <a:gd name="connsiteY33" fmla="*/ 349294 h 1830363"/>
              <a:gd name="connsiteX34" fmla="*/ 1586549 w 2514600"/>
              <a:gd name="connsiteY34" fmla="*/ 478222 h 1830363"/>
              <a:gd name="connsiteX35" fmla="*/ 928053 w 2514600"/>
              <a:gd name="connsiteY35" fmla="*/ 478222 h 1830363"/>
              <a:gd name="connsiteX36" fmla="*/ 1136413 w 2514600"/>
              <a:gd name="connsiteY36" fmla="*/ 174647 h 1830363"/>
              <a:gd name="connsiteX37" fmla="*/ 1378188 w 2514600"/>
              <a:gd name="connsiteY37" fmla="*/ 174647 h 1830363"/>
              <a:gd name="connsiteX38" fmla="*/ 1466679 w 2514600"/>
              <a:gd name="connsiteY38" fmla="*/ 303575 h 1830363"/>
              <a:gd name="connsiteX39" fmla="*/ 1047923 w 2514600"/>
              <a:gd name="connsiteY39" fmla="*/ 303575 h 1830363"/>
              <a:gd name="connsiteX40" fmla="*/ 1256283 w 2514600"/>
              <a:gd name="connsiteY40" fmla="*/ 0 h 1830363"/>
              <a:gd name="connsiteX41" fmla="*/ 1258318 w 2514600"/>
              <a:gd name="connsiteY41" fmla="*/ 0 h 1830363"/>
              <a:gd name="connsiteX42" fmla="*/ 1346808 w 2514600"/>
              <a:gd name="connsiteY42" fmla="*/ 128928 h 1830363"/>
              <a:gd name="connsiteX43" fmla="*/ 1167793 w 2514600"/>
              <a:gd name="connsiteY43" fmla="*/ 128928 h 1830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514600" h="1830363">
                <a:moveTo>
                  <a:pt x="57581" y="1746470"/>
                </a:moveTo>
                <a:lnTo>
                  <a:pt x="2457020" y="1746470"/>
                </a:lnTo>
                <a:lnTo>
                  <a:pt x="2514600" y="1830363"/>
                </a:lnTo>
                <a:lnTo>
                  <a:pt x="0" y="1830363"/>
                </a:lnTo>
                <a:close/>
                <a:moveTo>
                  <a:pt x="177451" y="1571823"/>
                </a:moveTo>
                <a:lnTo>
                  <a:pt x="2337149" y="1571823"/>
                </a:lnTo>
                <a:lnTo>
                  <a:pt x="2425640" y="1700751"/>
                </a:lnTo>
                <a:lnTo>
                  <a:pt x="88961" y="1700751"/>
                </a:lnTo>
                <a:close/>
                <a:moveTo>
                  <a:pt x="297322" y="1397176"/>
                </a:moveTo>
                <a:lnTo>
                  <a:pt x="2217279" y="1397176"/>
                </a:lnTo>
                <a:lnTo>
                  <a:pt x="2305770" y="1526104"/>
                </a:lnTo>
                <a:lnTo>
                  <a:pt x="208831" y="1526104"/>
                </a:lnTo>
                <a:close/>
                <a:moveTo>
                  <a:pt x="417192" y="1222529"/>
                </a:moveTo>
                <a:lnTo>
                  <a:pt x="2097409" y="1222529"/>
                </a:lnTo>
                <a:lnTo>
                  <a:pt x="2185899" y="1351457"/>
                </a:lnTo>
                <a:lnTo>
                  <a:pt x="328702" y="1351457"/>
                </a:lnTo>
                <a:close/>
                <a:moveTo>
                  <a:pt x="537062" y="1047882"/>
                </a:moveTo>
                <a:lnTo>
                  <a:pt x="1977538" y="1047882"/>
                </a:lnTo>
                <a:lnTo>
                  <a:pt x="2066029" y="1176810"/>
                </a:lnTo>
                <a:lnTo>
                  <a:pt x="448572" y="1176810"/>
                </a:lnTo>
                <a:close/>
                <a:moveTo>
                  <a:pt x="656933" y="873235"/>
                </a:moveTo>
                <a:lnTo>
                  <a:pt x="1857668" y="873235"/>
                </a:lnTo>
                <a:lnTo>
                  <a:pt x="1946159" y="1002163"/>
                </a:lnTo>
                <a:lnTo>
                  <a:pt x="568442" y="1002163"/>
                </a:lnTo>
                <a:close/>
                <a:moveTo>
                  <a:pt x="776803" y="698588"/>
                </a:moveTo>
                <a:lnTo>
                  <a:pt x="1737798" y="698588"/>
                </a:lnTo>
                <a:lnTo>
                  <a:pt x="1826289" y="827516"/>
                </a:lnTo>
                <a:lnTo>
                  <a:pt x="688313" y="827516"/>
                </a:lnTo>
                <a:close/>
                <a:moveTo>
                  <a:pt x="896673" y="523941"/>
                </a:moveTo>
                <a:lnTo>
                  <a:pt x="1617928" y="523941"/>
                </a:lnTo>
                <a:lnTo>
                  <a:pt x="1706419" y="652869"/>
                </a:lnTo>
                <a:lnTo>
                  <a:pt x="808183" y="652869"/>
                </a:lnTo>
                <a:close/>
                <a:moveTo>
                  <a:pt x="1016543" y="349294"/>
                </a:moveTo>
                <a:lnTo>
                  <a:pt x="1498058" y="349294"/>
                </a:lnTo>
                <a:lnTo>
                  <a:pt x="1586549" y="478222"/>
                </a:lnTo>
                <a:lnTo>
                  <a:pt x="928053" y="478222"/>
                </a:lnTo>
                <a:close/>
                <a:moveTo>
                  <a:pt x="1136413" y="174647"/>
                </a:moveTo>
                <a:lnTo>
                  <a:pt x="1378188" y="174647"/>
                </a:lnTo>
                <a:lnTo>
                  <a:pt x="1466679" y="303575"/>
                </a:lnTo>
                <a:lnTo>
                  <a:pt x="1047923" y="303575"/>
                </a:lnTo>
                <a:close/>
                <a:moveTo>
                  <a:pt x="1256283" y="0"/>
                </a:moveTo>
                <a:lnTo>
                  <a:pt x="1258318" y="0"/>
                </a:lnTo>
                <a:lnTo>
                  <a:pt x="1346808" y="128928"/>
                </a:lnTo>
                <a:lnTo>
                  <a:pt x="1167793" y="1289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710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mall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 userDrawn="1"/>
        </p:nvSpPr>
        <p:spPr>
          <a:xfrm rot="10800000">
            <a:off x="0" y="0"/>
            <a:ext cx="6743700" cy="6811297"/>
          </a:xfrm>
          <a:custGeom>
            <a:avLst/>
            <a:gdLst>
              <a:gd name="connsiteX0" fmla="*/ 6743700 w 6743700"/>
              <a:gd name="connsiteY0" fmla="*/ 6858000 h 6858000"/>
              <a:gd name="connsiteX1" fmla="*/ 0 w 6743700"/>
              <a:gd name="connsiteY1" fmla="*/ 6858000 h 6858000"/>
              <a:gd name="connsiteX2" fmla="*/ 5213215 w 6743700"/>
              <a:gd name="connsiteY2" fmla="*/ 0 h 6858000"/>
              <a:gd name="connsiteX3" fmla="*/ 6743700 w 67437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43700" h="6858000">
                <a:moveTo>
                  <a:pt x="6743700" y="6858000"/>
                </a:moveTo>
                <a:lnTo>
                  <a:pt x="0" y="6858000"/>
                </a:lnTo>
                <a:lnTo>
                  <a:pt x="5213215" y="0"/>
                </a:lnTo>
                <a:lnTo>
                  <a:pt x="6743700" y="0"/>
                </a:lnTo>
                <a:close/>
              </a:path>
            </a:pathLst>
          </a:custGeom>
          <a:solidFill>
            <a:srgbClr val="FF5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/>
          <a:srcRect l="50000"/>
          <a:stretch/>
        </p:blipFill>
        <p:spPr>
          <a:xfrm rot="10800000" flipH="1">
            <a:off x="0" y="-29496"/>
            <a:ext cx="3225063" cy="3353091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0" y="-2461"/>
            <a:ext cx="12192000" cy="304800"/>
            <a:chOff x="0" y="419100"/>
            <a:chExt cx="12192000" cy="304800"/>
          </a:xfrm>
        </p:grpSpPr>
        <p:sp>
          <p:nvSpPr>
            <p:cNvPr id="3" name="Rectangle 2"/>
            <p:cNvSpPr/>
            <p:nvPr userDrawn="1"/>
          </p:nvSpPr>
          <p:spPr>
            <a:xfrm>
              <a:off x="0" y="419100"/>
              <a:ext cx="6096000" cy="3048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 userDrawn="1"/>
          </p:nvSpPr>
          <p:spPr>
            <a:xfrm>
              <a:off x="6096000" y="419100"/>
              <a:ext cx="6096000" cy="304800"/>
            </a:xfrm>
            <a:prstGeom prst="rect">
              <a:avLst/>
            </a:prstGeom>
            <a:solidFill>
              <a:srgbClr val="21D7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Isosceles Triangle 11"/>
          <p:cNvSpPr/>
          <p:nvPr userDrawn="1"/>
        </p:nvSpPr>
        <p:spPr>
          <a:xfrm>
            <a:off x="0" y="5115232"/>
            <a:ext cx="3628103" cy="1696065"/>
          </a:xfrm>
          <a:prstGeom prst="triangle">
            <a:avLst>
              <a:gd name="adj" fmla="val 0"/>
            </a:avLst>
          </a:prstGeom>
          <a:solidFill>
            <a:srgbClr val="131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 flipH="1">
            <a:off x="0" y="6553200"/>
            <a:ext cx="12192000" cy="304800"/>
            <a:chOff x="0" y="419100"/>
            <a:chExt cx="12192000" cy="3048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419100"/>
              <a:ext cx="6096000" cy="3048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6096000" y="419100"/>
              <a:ext cx="6096000" cy="304800"/>
            </a:xfrm>
            <a:prstGeom prst="rect">
              <a:avLst/>
            </a:prstGeom>
            <a:solidFill>
              <a:srgbClr val="21D7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39366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big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7519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 userDrawn="1"/>
        </p:nvSpPr>
        <p:spPr>
          <a:xfrm>
            <a:off x="5524499" y="0"/>
            <a:ext cx="6667501" cy="6858000"/>
          </a:xfrm>
          <a:custGeom>
            <a:avLst/>
            <a:gdLst>
              <a:gd name="connsiteX0" fmla="*/ 4048141 w 6667501"/>
              <a:gd name="connsiteY0" fmla="*/ 0 h 6858000"/>
              <a:gd name="connsiteX1" fmla="*/ 6667501 w 6667501"/>
              <a:gd name="connsiteY1" fmla="*/ 0 h 6858000"/>
              <a:gd name="connsiteX2" fmla="*/ 6667501 w 6667501"/>
              <a:gd name="connsiteY2" fmla="*/ 3811313 h 6858000"/>
              <a:gd name="connsiteX3" fmla="*/ 4869102 w 6667501"/>
              <a:gd name="connsiteY3" fmla="*/ 6858000 h 6858000"/>
              <a:gd name="connsiteX4" fmla="*/ 0 w 666750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67501" h="6858000">
                <a:moveTo>
                  <a:pt x="4048141" y="0"/>
                </a:moveTo>
                <a:lnTo>
                  <a:pt x="6667501" y="0"/>
                </a:lnTo>
                <a:lnTo>
                  <a:pt x="6667501" y="3811313"/>
                </a:lnTo>
                <a:lnTo>
                  <a:pt x="4869102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4096">
                <a:srgbClr val="F80010"/>
              </a:gs>
              <a:gs pos="0">
                <a:srgbClr val="FC56A3"/>
              </a:gs>
              <a:gs pos="99291">
                <a:srgbClr val="FC56A3"/>
              </a:gs>
              <a:gs pos="68000">
                <a:srgbClr val="E2365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arallelogram 29"/>
          <p:cNvSpPr/>
          <p:nvPr userDrawn="1"/>
        </p:nvSpPr>
        <p:spPr>
          <a:xfrm>
            <a:off x="6191248" y="0"/>
            <a:ext cx="5965091" cy="6858000"/>
          </a:xfrm>
          <a:prstGeom prst="parallelogram">
            <a:avLst>
              <a:gd name="adj" fmla="val 72334"/>
            </a:avLst>
          </a:prstGeom>
          <a:gradFill>
            <a:gsLst>
              <a:gs pos="99291">
                <a:schemeClr val="bg1">
                  <a:lumMod val="75000"/>
                </a:schemeClr>
              </a:gs>
              <a:gs pos="6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 userDrawn="1"/>
        </p:nvSpPr>
        <p:spPr>
          <a:xfrm rot="18072936">
            <a:off x="8496596" y="3823638"/>
            <a:ext cx="3724247" cy="2118935"/>
          </a:xfrm>
          <a:custGeom>
            <a:avLst/>
            <a:gdLst>
              <a:gd name="connsiteX0" fmla="*/ 3724247 w 3724247"/>
              <a:gd name="connsiteY0" fmla="*/ 2118935 h 2118935"/>
              <a:gd name="connsiteX1" fmla="*/ 196962 w 3724247"/>
              <a:gd name="connsiteY1" fmla="*/ 2118935 h 2118935"/>
              <a:gd name="connsiteX2" fmla="*/ 0 w 3724247"/>
              <a:gd name="connsiteY2" fmla="*/ 1793913 h 2118935"/>
              <a:gd name="connsiteX3" fmla="*/ 1707446 w 3724247"/>
              <a:gd name="connsiteY3" fmla="*/ 0 h 2118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4247" h="2118935">
                <a:moveTo>
                  <a:pt x="3724247" y="2118935"/>
                </a:moveTo>
                <a:lnTo>
                  <a:pt x="196962" y="2118935"/>
                </a:lnTo>
                <a:lnTo>
                  <a:pt x="0" y="1793913"/>
                </a:lnTo>
                <a:lnTo>
                  <a:pt x="1707446" y="0"/>
                </a:lnTo>
                <a:close/>
              </a:path>
            </a:pathLst>
          </a:custGeom>
          <a:gradFill>
            <a:gsLst>
              <a:gs pos="36000">
                <a:srgbClr val="EF5023"/>
              </a:gs>
              <a:gs pos="82000">
                <a:srgbClr val="FF0000"/>
              </a:gs>
              <a:gs pos="100000">
                <a:srgbClr val="FECE65"/>
              </a:gs>
            </a:gsLst>
            <a:lin ang="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 userDrawn="1"/>
        </p:nvSpPr>
        <p:spPr>
          <a:xfrm>
            <a:off x="5826858" y="1"/>
            <a:ext cx="5965091" cy="6858000"/>
          </a:xfrm>
          <a:prstGeom prst="parallelogram">
            <a:avLst>
              <a:gd name="adj" fmla="val 72334"/>
            </a:avLst>
          </a:prstGeom>
          <a:gradFill flip="none" rotWithShape="1">
            <a:gsLst>
              <a:gs pos="100000">
                <a:schemeClr val="tx1">
                  <a:lumMod val="95000"/>
                  <a:lumOff val="5000"/>
                </a:schemeClr>
              </a:gs>
              <a:gs pos="60000">
                <a:srgbClr val="6A6A6A"/>
              </a:gs>
              <a:gs pos="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/>
          <p:cNvSpPr/>
          <p:nvPr userDrawn="1"/>
        </p:nvSpPr>
        <p:spPr>
          <a:xfrm rot="18056884">
            <a:off x="5597032" y="2084830"/>
            <a:ext cx="2816124" cy="1479368"/>
          </a:xfrm>
          <a:prstGeom prst="triangle">
            <a:avLst/>
          </a:prstGeom>
          <a:gradFill>
            <a:gsLst>
              <a:gs pos="0">
                <a:srgbClr val="EF5023">
                  <a:alpha val="56000"/>
                </a:srgbClr>
              </a:gs>
              <a:gs pos="99291">
                <a:srgbClr val="FCC35E"/>
              </a:gs>
              <a:gs pos="48000">
                <a:srgbClr val="F37826">
                  <a:alpha val="67000"/>
                </a:srgbClr>
              </a:gs>
            </a:gsLst>
            <a:lin ang="0" scaled="1"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="" xmlns:a16="http://schemas.microsoft.com/office/drawing/2014/main" id="{3425DE5D-6B31-4007-AE71-91D47FE72B13}"/>
              </a:ext>
            </a:extLst>
          </p:cNvPr>
          <p:cNvSpPr/>
          <p:nvPr userDrawn="1"/>
        </p:nvSpPr>
        <p:spPr>
          <a:xfrm rot="5400000">
            <a:off x="400049" y="-390559"/>
            <a:ext cx="5334000" cy="6134099"/>
          </a:xfrm>
          <a:prstGeom prst="triangl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hape 21"/>
          <p:cNvSpPr txBox="1">
            <a:spLocks noGrp="1"/>
          </p:cNvSpPr>
          <p:nvPr>
            <p:ph type="ctrTitle"/>
          </p:nvPr>
        </p:nvSpPr>
        <p:spPr>
          <a:xfrm>
            <a:off x="228601" y="2190750"/>
            <a:ext cx="4762500" cy="876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defRPr/>
            </a:lvl1pPr>
            <a:lvl2pPr lvl="1" algn="ctr" rtl="0">
              <a:spcBef>
                <a:spcPts val="0"/>
              </a:spcBef>
              <a:defRPr/>
            </a:lvl2pPr>
            <a:lvl3pPr lvl="2" algn="ctr" rtl="0">
              <a:spcBef>
                <a:spcPts val="0"/>
              </a:spcBef>
              <a:defRPr/>
            </a:lvl3pPr>
            <a:lvl4pPr lvl="3" algn="ctr" rtl="0">
              <a:spcBef>
                <a:spcPts val="0"/>
              </a:spcBef>
              <a:defRPr/>
            </a:lvl4pPr>
            <a:lvl5pPr lvl="4" algn="ctr" rtl="0">
              <a:spcBef>
                <a:spcPts val="0"/>
              </a:spcBef>
              <a:defRPr/>
            </a:lvl5pPr>
            <a:lvl6pPr lvl="5" algn="ctr" rtl="0">
              <a:spcBef>
                <a:spcPts val="0"/>
              </a:spcBef>
              <a:defRPr/>
            </a:lvl6pPr>
            <a:lvl7pPr lvl="6" algn="ctr" rtl="0">
              <a:spcBef>
                <a:spcPts val="0"/>
              </a:spcBef>
              <a:defRPr/>
            </a:lvl7pPr>
            <a:lvl8pPr lvl="7" algn="ctr" rtl="0">
              <a:spcBef>
                <a:spcPts val="0"/>
              </a:spcBef>
              <a:defRPr/>
            </a:lvl8pPr>
            <a:lvl9pPr lvl="8" algn="ctr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22" name="Shape 22"/>
          <p:cNvSpPr txBox="1">
            <a:spLocks noGrp="1"/>
          </p:cNvSpPr>
          <p:nvPr>
            <p:ph type="subTitle" idx="1"/>
          </p:nvPr>
        </p:nvSpPr>
        <p:spPr>
          <a:xfrm>
            <a:off x="228601" y="3249125"/>
            <a:ext cx="4762500" cy="51215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33CCFF"/>
              </a:buClr>
              <a:buSzPct val="100000"/>
              <a:buNone/>
              <a:defRPr sz="2400">
                <a:solidFill>
                  <a:srgbClr val="33CC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33CCFF"/>
              </a:buClr>
              <a:buSzPct val="100000"/>
              <a:buNone/>
              <a:defRPr sz="2400">
                <a:solidFill>
                  <a:srgbClr val="33CC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33CCFF"/>
              </a:buClr>
              <a:buSzPct val="100000"/>
              <a:buNone/>
              <a:defRPr sz="2400">
                <a:solidFill>
                  <a:srgbClr val="33CC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33CCFF"/>
              </a:buClr>
              <a:buSzPct val="100000"/>
              <a:buNone/>
              <a:defRPr sz="2400">
                <a:solidFill>
                  <a:srgbClr val="33CC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33CCFF"/>
              </a:buClr>
              <a:buSzPct val="100000"/>
              <a:buNone/>
              <a:defRPr sz="2400">
                <a:solidFill>
                  <a:srgbClr val="33CC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33CCFF"/>
              </a:buClr>
              <a:buSzPct val="100000"/>
              <a:buNone/>
              <a:defRPr sz="2400">
                <a:solidFill>
                  <a:srgbClr val="33CC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33CCFF"/>
              </a:buClr>
              <a:buSzPct val="100000"/>
              <a:buNone/>
              <a:defRPr sz="2400">
                <a:solidFill>
                  <a:srgbClr val="33CC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33CCFF"/>
              </a:buClr>
              <a:buSzPct val="100000"/>
              <a:buNone/>
              <a:defRPr sz="2400">
                <a:solidFill>
                  <a:srgbClr val="33CC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33CCFF"/>
              </a:buClr>
              <a:buSzPct val="100000"/>
              <a:buNone/>
              <a:defRPr sz="2400">
                <a:solidFill>
                  <a:srgbClr val="33CCFF"/>
                </a:solidFill>
              </a:defRPr>
            </a:lvl9pPr>
          </a:lstStyle>
          <a:p>
            <a:endParaRPr dirty="0"/>
          </a:p>
        </p:txBody>
      </p:sp>
      <p:sp>
        <p:nvSpPr>
          <p:cNvPr id="27" name="Freeform 26"/>
          <p:cNvSpPr/>
          <p:nvPr userDrawn="1"/>
        </p:nvSpPr>
        <p:spPr>
          <a:xfrm rot="18141608">
            <a:off x="9089675" y="3061178"/>
            <a:ext cx="3496546" cy="2118935"/>
          </a:xfrm>
          <a:custGeom>
            <a:avLst/>
            <a:gdLst>
              <a:gd name="connsiteX0" fmla="*/ 3496546 w 3496546"/>
              <a:gd name="connsiteY0" fmla="*/ 1554682 h 2118935"/>
              <a:gd name="connsiteX1" fmla="*/ 2606055 w 3496546"/>
              <a:gd name="connsiteY1" fmla="*/ 2118935 h 2118935"/>
              <a:gd name="connsiteX2" fmla="*/ 0 w 3496546"/>
              <a:gd name="connsiteY2" fmla="*/ 2118935 h 2118935"/>
              <a:gd name="connsiteX3" fmla="*/ 2016801 w 3496546"/>
              <a:gd name="connsiteY3" fmla="*/ 0 h 2118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6546" h="2118935">
                <a:moveTo>
                  <a:pt x="3496546" y="1554682"/>
                </a:moveTo>
                <a:lnTo>
                  <a:pt x="2606055" y="2118935"/>
                </a:lnTo>
                <a:lnTo>
                  <a:pt x="0" y="2118935"/>
                </a:lnTo>
                <a:lnTo>
                  <a:pt x="2016801" y="0"/>
                </a:lnTo>
                <a:close/>
              </a:path>
            </a:pathLst>
          </a:custGeom>
          <a:gradFill>
            <a:gsLst>
              <a:gs pos="0">
                <a:srgbClr val="FF0000"/>
              </a:gs>
              <a:gs pos="99291">
                <a:srgbClr val="FCC35E"/>
              </a:gs>
              <a:gs pos="79000">
                <a:srgbClr val="FFC000"/>
              </a:gs>
            </a:gsLst>
            <a:lin ang="0" scaled="1"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/>
          <p:cNvSpPr/>
          <p:nvPr userDrawn="1"/>
        </p:nvSpPr>
        <p:spPr>
          <a:xfrm rot="7265041" flipV="1">
            <a:off x="5439246" y="479404"/>
            <a:ext cx="4022930" cy="2113329"/>
          </a:xfrm>
          <a:prstGeom prst="triangle">
            <a:avLst/>
          </a:prstGeom>
          <a:gradFill>
            <a:gsLst>
              <a:gs pos="0">
                <a:srgbClr val="FFC000"/>
              </a:gs>
              <a:gs pos="59000">
                <a:srgbClr val="F37826"/>
              </a:gs>
              <a:gs pos="99000">
                <a:srgbClr val="FFC000"/>
              </a:gs>
            </a:gsLst>
            <a:lin ang="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 userDrawn="1"/>
        </p:nvSpPr>
        <p:spPr>
          <a:xfrm flipV="1">
            <a:off x="8169070" y="-1"/>
            <a:ext cx="4022930" cy="2913918"/>
          </a:xfrm>
          <a:custGeom>
            <a:avLst/>
            <a:gdLst>
              <a:gd name="connsiteX0" fmla="*/ 0 w 4022930"/>
              <a:gd name="connsiteY0" fmla="*/ 2913918 h 2913918"/>
              <a:gd name="connsiteX1" fmla="*/ 4022930 w 4022930"/>
              <a:gd name="connsiteY1" fmla="*/ 2913918 h 2913918"/>
              <a:gd name="connsiteX2" fmla="*/ 4022930 w 4022930"/>
              <a:gd name="connsiteY2" fmla="*/ 1312740 h 2913918"/>
              <a:gd name="connsiteX3" fmla="*/ 2773465 w 4022930"/>
              <a:gd name="connsiteY3" fmla="*/ 0 h 291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2930" h="2913918">
                <a:moveTo>
                  <a:pt x="0" y="2913918"/>
                </a:moveTo>
                <a:lnTo>
                  <a:pt x="4022930" y="2913918"/>
                </a:lnTo>
                <a:lnTo>
                  <a:pt x="4022930" y="1312740"/>
                </a:lnTo>
                <a:lnTo>
                  <a:pt x="2773465" y="0"/>
                </a:lnTo>
                <a:close/>
              </a:path>
            </a:pathLst>
          </a:custGeom>
          <a:gradFill>
            <a:gsLst>
              <a:gs pos="0">
                <a:srgbClr val="00B0F0">
                  <a:alpha val="54000"/>
                </a:srgbClr>
              </a:gs>
              <a:gs pos="99291">
                <a:srgbClr val="8775AA"/>
              </a:gs>
              <a:gs pos="48000">
                <a:srgbClr val="1E668D">
                  <a:alpha val="87000"/>
                </a:srgbClr>
              </a:gs>
            </a:gsLst>
            <a:lin ang="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/>
          <p:nvPr userDrawn="1"/>
        </p:nvSpPr>
        <p:spPr>
          <a:xfrm rot="18056884">
            <a:off x="7153424" y="2375156"/>
            <a:ext cx="1636803" cy="859846"/>
          </a:xfrm>
          <a:prstGeom prst="triangle">
            <a:avLst/>
          </a:prstGeom>
          <a:gradFill>
            <a:gsLst>
              <a:gs pos="63000">
                <a:srgbClr val="FF0000"/>
              </a:gs>
              <a:gs pos="99291">
                <a:srgbClr val="FCC35E"/>
              </a:gs>
              <a:gs pos="0">
                <a:srgbClr val="FFC000"/>
              </a:gs>
            </a:gsLst>
            <a:lin ang="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 userDrawn="1"/>
        </p:nvSpPr>
        <p:spPr>
          <a:xfrm rot="18065231" flipV="1">
            <a:off x="5578195" y="4133790"/>
            <a:ext cx="4022930" cy="2113329"/>
          </a:xfrm>
          <a:prstGeom prst="triangle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99291">
                <a:schemeClr val="bg1"/>
              </a:gs>
              <a:gs pos="48000">
                <a:schemeClr val="bg1">
                  <a:lumMod val="75000"/>
                </a:schemeClr>
              </a:gs>
            </a:gsLst>
            <a:lin ang="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 userDrawn="1"/>
        </p:nvGrpSpPr>
        <p:grpSpPr>
          <a:xfrm rot="249881">
            <a:off x="6701364" y="-799183"/>
            <a:ext cx="3015037" cy="5466434"/>
            <a:chOff x="6663264" y="-608683"/>
            <a:chExt cx="3015037" cy="5466434"/>
          </a:xfrm>
        </p:grpSpPr>
        <p:sp>
          <p:nvSpPr>
            <p:cNvPr id="33" name="Isosceles Triangle 32">
              <a:extLst>
                <a:ext uri="{FF2B5EF4-FFF2-40B4-BE49-F238E27FC236}">
                  <a16:creationId xmlns="" xmlns:a16="http://schemas.microsoft.com/office/drawing/2014/main" id="{3425DE5D-6B31-4007-AE71-91D47FE72B13}"/>
                </a:ext>
              </a:extLst>
            </p:cNvPr>
            <p:cNvSpPr/>
            <p:nvPr userDrawn="1"/>
          </p:nvSpPr>
          <p:spPr>
            <a:xfrm rot="17877823">
              <a:off x="5310982" y="743599"/>
              <a:ext cx="5334000" cy="2629435"/>
            </a:xfrm>
            <a:prstGeom prst="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="" xmlns:a16="http://schemas.microsoft.com/office/drawing/2014/main" id="{3425DE5D-6B31-4007-AE71-91D47FE72B13}"/>
                </a:ext>
              </a:extLst>
            </p:cNvPr>
            <p:cNvSpPr/>
            <p:nvPr userDrawn="1"/>
          </p:nvSpPr>
          <p:spPr>
            <a:xfrm rot="17877823">
              <a:off x="5696584" y="876033"/>
              <a:ext cx="5334000" cy="2629435"/>
            </a:xfrm>
            <a:prstGeom prst="triangl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Isosceles Triangle 36">
            <a:extLst>
              <a:ext uri="{FF2B5EF4-FFF2-40B4-BE49-F238E27FC236}">
                <a16:creationId xmlns="" xmlns:a16="http://schemas.microsoft.com/office/drawing/2014/main" id="{CD22CC82-E673-4ADD-894E-C28C5E48686C}"/>
              </a:ext>
            </a:extLst>
          </p:cNvPr>
          <p:cNvSpPr/>
          <p:nvPr userDrawn="1"/>
        </p:nvSpPr>
        <p:spPr>
          <a:xfrm>
            <a:off x="5099479" y="3674898"/>
            <a:ext cx="1713360" cy="1300699"/>
          </a:xfrm>
          <a:prstGeom prst="triangl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/>
          <p:cNvSpPr/>
          <p:nvPr userDrawn="1"/>
        </p:nvSpPr>
        <p:spPr>
          <a:xfrm flipV="1">
            <a:off x="6075261" y="288131"/>
            <a:ext cx="785846" cy="412822"/>
          </a:xfrm>
          <a:prstGeom prst="triangle">
            <a:avLst/>
          </a:prstGeom>
          <a:solidFill>
            <a:srgbClr val="3095A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/>
          <p:cNvSpPr/>
          <p:nvPr userDrawn="1"/>
        </p:nvSpPr>
        <p:spPr>
          <a:xfrm flipV="1">
            <a:off x="4868148" y="5374180"/>
            <a:ext cx="785846" cy="412822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/>
          <p:cNvSpPr/>
          <p:nvPr userDrawn="1"/>
        </p:nvSpPr>
        <p:spPr>
          <a:xfrm flipV="1">
            <a:off x="5557746" y="4579974"/>
            <a:ext cx="613324" cy="322192"/>
          </a:xfrm>
          <a:prstGeom prst="triangle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7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C6B492B-B5DB-42DB-B729-4DEEC892ED18}"/>
              </a:ext>
            </a:extLst>
          </p:cNvPr>
          <p:cNvSpPr/>
          <p:nvPr userDrawn="1"/>
        </p:nvSpPr>
        <p:spPr>
          <a:xfrm>
            <a:off x="1" y="1648918"/>
            <a:ext cx="12192000" cy="4167266"/>
          </a:xfrm>
          <a:prstGeom prst="rect">
            <a:avLst/>
          </a:prstGeom>
          <a:solidFill>
            <a:srgbClr val="EC1C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3162439" y="3041401"/>
            <a:ext cx="6256800" cy="775198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buNone/>
              <a:defRPr b="0" i="1">
                <a:solidFill>
                  <a:schemeClr val="bg1"/>
                </a:solidFill>
              </a:defRPr>
            </a:lvl1pPr>
            <a:lvl2pPr lvl="1" algn="ctr" rtl="0">
              <a:spcBef>
                <a:spcPts val="0"/>
              </a:spcBef>
              <a:defRPr b="1" i="1"/>
            </a:lvl2pPr>
            <a:lvl3pPr lvl="2" algn="ctr" rtl="0">
              <a:spcBef>
                <a:spcPts val="0"/>
              </a:spcBef>
              <a:defRPr b="1" i="1"/>
            </a:lvl3pPr>
            <a:lvl4pPr lvl="3" algn="ctr" rtl="0">
              <a:spcBef>
                <a:spcPts val="0"/>
              </a:spcBef>
              <a:defRPr b="1" i="1"/>
            </a:lvl4pPr>
            <a:lvl5pPr lvl="4" algn="ctr" rtl="0">
              <a:spcBef>
                <a:spcPts val="0"/>
              </a:spcBef>
              <a:defRPr b="1" i="1"/>
            </a:lvl5pPr>
            <a:lvl6pPr lvl="5" algn="ctr" rtl="0">
              <a:spcBef>
                <a:spcPts val="0"/>
              </a:spcBef>
              <a:defRPr b="1" i="1"/>
            </a:lvl6pPr>
            <a:lvl7pPr lvl="6" algn="ctr" rtl="0">
              <a:spcBef>
                <a:spcPts val="0"/>
              </a:spcBef>
              <a:defRPr b="1" i="1"/>
            </a:lvl7pPr>
            <a:lvl8pPr lvl="7" algn="ctr" rtl="0">
              <a:spcBef>
                <a:spcPts val="0"/>
              </a:spcBef>
              <a:defRPr b="1" i="1"/>
            </a:lvl8pPr>
            <a:lvl9pPr lvl="8" algn="ctr">
              <a:spcBef>
                <a:spcPts val="0"/>
              </a:spcBef>
              <a:defRPr b="1" i="1"/>
            </a:lvl9pPr>
          </a:lstStyle>
          <a:p>
            <a:endParaRPr dirty="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-21481" y="-1"/>
            <a:ext cx="3653374" cy="6877051"/>
            <a:chOff x="-21481" y="-1"/>
            <a:chExt cx="3653374" cy="6877051"/>
          </a:xfrm>
        </p:grpSpPr>
        <p:sp>
          <p:nvSpPr>
            <p:cNvPr id="18" name="Freeform 17"/>
            <p:cNvSpPr/>
            <p:nvPr userDrawn="1"/>
          </p:nvSpPr>
          <p:spPr>
            <a:xfrm rot="5400000">
              <a:off x="-298821" y="293153"/>
              <a:ext cx="1854878" cy="1268573"/>
            </a:xfrm>
            <a:custGeom>
              <a:avLst/>
              <a:gdLst>
                <a:gd name="connsiteX0" fmla="*/ 0 w 1854878"/>
                <a:gd name="connsiteY0" fmla="*/ 1268573 h 1268573"/>
                <a:gd name="connsiteX1" fmla="*/ 0 w 1854878"/>
                <a:gd name="connsiteY1" fmla="*/ 624371 h 1268573"/>
                <a:gd name="connsiteX2" fmla="*/ 620952 w 1854878"/>
                <a:gd name="connsiteY2" fmla="*/ 0 h 1268573"/>
                <a:gd name="connsiteX3" fmla="*/ 1854878 w 1854878"/>
                <a:gd name="connsiteY3" fmla="*/ 1268573 h 126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4878" h="1268573">
                  <a:moveTo>
                    <a:pt x="0" y="1268573"/>
                  </a:moveTo>
                  <a:lnTo>
                    <a:pt x="0" y="624371"/>
                  </a:lnTo>
                  <a:lnTo>
                    <a:pt x="620952" y="0"/>
                  </a:lnTo>
                  <a:lnTo>
                    <a:pt x="1854878" y="1268573"/>
                  </a:lnTo>
                  <a:close/>
                </a:path>
              </a:pathLst>
            </a:custGeom>
            <a:gradFill flip="none" rotWithShape="1">
              <a:gsLst>
                <a:gs pos="24000">
                  <a:srgbClr val="F8A447"/>
                </a:gs>
                <a:gs pos="0">
                  <a:srgbClr val="FCC35E"/>
                </a:gs>
                <a:gs pos="99291">
                  <a:srgbClr val="FFFF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/>
            <p:cNvSpPr/>
            <p:nvPr userDrawn="1"/>
          </p:nvSpPr>
          <p:spPr>
            <a:xfrm rot="16200000">
              <a:off x="482279" y="5331405"/>
              <a:ext cx="2049474" cy="1041816"/>
            </a:xfrm>
            <a:prstGeom prst="triangle">
              <a:avLst>
                <a:gd name="adj" fmla="val 50555"/>
              </a:avLst>
            </a:prstGeom>
            <a:gradFill>
              <a:gsLst>
                <a:gs pos="0">
                  <a:srgbClr val="F37826"/>
                </a:gs>
                <a:gs pos="99291">
                  <a:srgbClr val="8775AA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Isosceles Triangle 2"/>
            <p:cNvSpPr/>
            <p:nvPr userDrawn="1"/>
          </p:nvSpPr>
          <p:spPr>
            <a:xfrm rot="5400000">
              <a:off x="-1691525" y="1685924"/>
              <a:ext cx="6858000" cy="3486151"/>
            </a:xfrm>
            <a:prstGeom prst="triangle">
              <a:avLst>
                <a:gd name="adj" fmla="val 50555"/>
              </a:avLst>
            </a:prstGeom>
            <a:gradFill flip="none" rotWithShape="1">
              <a:gsLst>
                <a:gs pos="99291">
                  <a:srgbClr val="3095AB">
                    <a:alpha val="83000"/>
                  </a:srgbClr>
                </a:gs>
                <a:gs pos="0">
                  <a:srgbClr val="00206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/>
            <p:cNvSpPr/>
            <p:nvPr userDrawn="1"/>
          </p:nvSpPr>
          <p:spPr>
            <a:xfrm>
              <a:off x="-5667" y="5816184"/>
              <a:ext cx="2049474" cy="1041816"/>
            </a:xfrm>
            <a:prstGeom prst="triangle">
              <a:avLst>
                <a:gd name="adj" fmla="val 50555"/>
              </a:avLst>
            </a:prstGeom>
            <a:solidFill>
              <a:srgbClr val="FC5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3"/>
            <p:cNvSpPr/>
            <p:nvPr userDrawn="1"/>
          </p:nvSpPr>
          <p:spPr>
            <a:xfrm rot="16200000">
              <a:off x="-2963491" y="2942009"/>
              <a:ext cx="6153151" cy="269131"/>
            </a:xfrm>
            <a:prstGeom prst="parallelogram">
              <a:avLst>
                <a:gd name="adj" fmla="val 92849"/>
              </a:avLst>
            </a:prstGeom>
            <a:solidFill>
              <a:schemeClr val="bg1"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Parallelogram 10"/>
            <p:cNvSpPr/>
            <p:nvPr userDrawn="1"/>
          </p:nvSpPr>
          <p:spPr>
            <a:xfrm rot="16200000">
              <a:off x="-2645940" y="3291131"/>
              <a:ext cx="6211392" cy="269209"/>
            </a:xfrm>
            <a:prstGeom prst="parallelogram">
              <a:avLst>
                <a:gd name="adj" fmla="val 92849"/>
              </a:avLst>
            </a:prstGeom>
            <a:solidFill>
              <a:schemeClr val="bg1"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 userDrawn="1"/>
          </p:nvSpPr>
          <p:spPr>
            <a:xfrm rot="5400000">
              <a:off x="-247580" y="2735892"/>
              <a:ext cx="4251959" cy="2161413"/>
            </a:xfrm>
            <a:custGeom>
              <a:avLst/>
              <a:gdLst>
                <a:gd name="connsiteX0" fmla="*/ 566967 w 4251959"/>
                <a:gd name="connsiteY0" fmla="*/ 1959636 h 2161413"/>
                <a:gd name="connsiteX1" fmla="*/ 3684991 w 4251959"/>
                <a:gd name="connsiteY1" fmla="*/ 1959636 h 2161413"/>
                <a:gd name="connsiteX2" fmla="*/ 2143284 w 4251959"/>
                <a:gd name="connsiteY2" fmla="*/ 374640 h 2161413"/>
                <a:gd name="connsiteX3" fmla="*/ 0 w 4251959"/>
                <a:gd name="connsiteY3" fmla="*/ 2161413 h 2161413"/>
                <a:gd name="connsiteX4" fmla="*/ 2149578 w 4251959"/>
                <a:gd name="connsiteY4" fmla="*/ 0 h 2161413"/>
                <a:gd name="connsiteX5" fmla="*/ 4251959 w 4251959"/>
                <a:gd name="connsiteY5" fmla="*/ 2161413 h 216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1959" h="2161413">
                  <a:moveTo>
                    <a:pt x="566967" y="1959636"/>
                  </a:moveTo>
                  <a:lnTo>
                    <a:pt x="3684991" y="1959636"/>
                  </a:lnTo>
                  <a:lnTo>
                    <a:pt x="2143284" y="374640"/>
                  </a:lnTo>
                  <a:close/>
                  <a:moveTo>
                    <a:pt x="0" y="2161413"/>
                  </a:moveTo>
                  <a:lnTo>
                    <a:pt x="2149578" y="0"/>
                  </a:lnTo>
                  <a:lnTo>
                    <a:pt x="4251959" y="21614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 userDrawn="1"/>
          </p:nvSpPr>
          <p:spPr>
            <a:xfrm rot="2737867">
              <a:off x="1736621" y="4539760"/>
              <a:ext cx="1795606" cy="19949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 userDrawn="1"/>
          </p:nvSpPr>
          <p:spPr>
            <a:xfrm rot="16200000">
              <a:off x="1456199" y="4793302"/>
              <a:ext cx="1696661" cy="862469"/>
            </a:xfrm>
            <a:prstGeom prst="triangle">
              <a:avLst>
                <a:gd name="adj" fmla="val 50555"/>
              </a:avLst>
            </a:prstGeom>
            <a:gradFill>
              <a:gsLst>
                <a:gs pos="0">
                  <a:srgbClr val="F37826"/>
                </a:gs>
                <a:gs pos="99291">
                  <a:srgbClr val="8775AA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 userDrawn="1"/>
        </p:nvGrpSpPr>
        <p:grpSpPr>
          <a:xfrm>
            <a:off x="8665825" y="-17735"/>
            <a:ext cx="3534118" cy="6915561"/>
            <a:chOff x="8665825" y="-17735"/>
            <a:chExt cx="3534118" cy="6915561"/>
          </a:xfrm>
        </p:grpSpPr>
        <p:sp>
          <p:nvSpPr>
            <p:cNvPr id="22" name="Freeform 21"/>
            <p:cNvSpPr/>
            <p:nvPr userDrawn="1"/>
          </p:nvSpPr>
          <p:spPr>
            <a:xfrm rot="5400000" flipH="1" flipV="1">
              <a:off x="10610657" y="5324570"/>
              <a:ext cx="1860482" cy="1286028"/>
            </a:xfrm>
            <a:custGeom>
              <a:avLst/>
              <a:gdLst>
                <a:gd name="connsiteX0" fmla="*/ 0 w 1854878"/>
                <a:gd name="connsiteY0" fmla="*/ 1268573 h 1268573"/>
                <a:gd name="connsiteX1" fmla="*/ 0 w 1854878"/>
                <a:gd name="connsiteY1" fmla="*/ 624371 h 1268573"/>
                <a:gd name="connsiteX2" fmla="*/ 620952 w 1854878"/>
                <a:gd name="connsiteY2" fmla="*/ 0 h 1268573"/>
                <a:gd name="connsiteX3" fmla="*/ 1854878 w 1854878"/>
                <a:gd name="connsiteY3" fmla="*/ 1268573 h 126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4878" h="1268573">
                  <a:moveTo>
                    <a:pt x="0" y="1268573"/>
                  </a:moveTo>
                  <a:lnTo>
                    <a:pt x="0" y="624371"/>
                  </a:lnTo>
                  <a:lnTo>
                    <a:pt x="620952" y="0"/>
                  </a:lnTo>
                  <a:lnTo>
                    <a:pt x="1854878" y="1268573"/>
                  </a:lnTo>
                  <a:close/>
                </a:path>
              </a:pathLst>
            </a:custGeom>
            <a:gradFill flip="none" rotWithShape="1">
              <a:gsLst>
                <a:gs pos="24000">
                  <a:srgbClr val="F8A447"/>
                </a:gs>
                <a:gs pos="0">
                  <a:srgbClr val="FCC35E"/>
                </a:gs>
                <a:gs pos="99291">
                  <a:srgbClr val="FFFF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/>
            <p:cNvSpPr/>
            <p:nvPr userDrawn="1"/>
          </p:nvSpPr>
          <p:spPr>
            <a:xfrm rot="5400000" flipH="1" flipV="1">
              <a:off x="7910800" y="739929"/>
              <a:ext cx="5044168" cy="3534118"/>
            </a:xfrm>
            <a:custGeom>
              <a:avLst/>
              <a:gdLst>
                <a:gd name="connsiteX0" fmla="*/ 5044168 w 5044168"/>
                <a:gd name="connsiteY0" fmla="*/ 1627863 h 3534118"/>
                <a:gd name="connsiteX1" fmla="*/ 5044168 w 5044168"/>
                <a:gd name="connsiteY1" fmla="*/ 3534118 h 3534118"/>
                <a:gd name="connsiteX2" fmla="*/ 0 w 5044168"/>
                <a:gd name="connsiteY2" fmla="*/ 3534118 h 3534118"/>
                <a:gd name="connsiteX3" fmla="*/ 3477537 w 5044168"/>
                <a:gd name="connsiteY3" fmla="*/ 0 h 353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44168" h="3534118">
                  <a:moveTo>
                    <a:pt x="5044168" y="1627863"/>
                  </a:moveTo>
                  <a:lnTo>
                    <a:pt x="5044168" y="3534118"/>
                  </a:lnTo>
                  <a:lnTo>
                    <a:pt x="0" y="3534118"/>
                  </a:lnTo>
                  <a:lnTo>
                    <a:pt x="3477537" y="0"/>
                  </a:lnTo>
                  <a:close/>
                </a:path>
              </a:pathLst>
            </a:custGeom>
            <a:gradFill flip="none" rotWithShape="1">
              <a:gsLst>
                <a:gs pos="99291">
                  <a:srgbClr val="F80010"/>
                </a:gs>
                <a:gs pos="0">
                  <a:srgbClr val="00206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 userDrawn="1"/>
          </p:nvSpPr>
          <p:spPr>
            <a:xfrm flipH="1" flipV="1">
              <a:off x="11159590" y="-17735"/>
              <a:ext cx="1038837" cy="1044964"/>
            </a:xfrm>
            <a:custGeom>
              <a:avLst/>
              <a:gdLst>
                <a:gd name="connsiteX0" fmla="*/ 1038837 w 1038837"/>
                <a:gd name="connsiteY0" fmla="*/ 1044964 h 1044964"/>
                <a:gd name="connsiteX1" fmla="*/ 0 w 1038837"/>
                <a:gd name="connsiteY1" fmla="*/ 1044964 h 1044964"/>
                <a:gd name="connsiteX2" fmla="*/ 0 w 1038837"/>
                <a:gd name="connsiteY2" fmla="*/ 11472 h 1044964"/>
                <a:gd name="connsiteX3" fmla="*/ 11531 w 1038837"/>
                <a:gd name="connsiteY3" fmla="*/ 0 h 1044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8837" h="1044964">
                  <a:moveTo>
                    <a:pt x="1038837" y="1044964"/>
                  </a:moveTo>
                  <a:lnTo>
                    <a:pt x="0" y="1044964"/>
                  </a:lnTo>
                  <a:lnTo>
                    <a:pt x="0" y="11472"/>
                  </a:lnTo>
                  <a:lnTo>
                    <a:pt x="11531" y="0"/>
                  </a:lnTo>
                  <a:close/>
                </a:path>
              </a:pathLst>
            </a:custGeom>
            <a:solidFill>
              <a:srgbClr val="FC5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Parallelogram 25"/>
            <p:cNvSpPr/>
            <p:nvPr userDrawn="1"/>
          </p:nvSpPr>
          <p:spPr>
            <a:xfrm rot="16200000" flipH="1" flipV="1">
              <a:off x="9142675" y="3848502"/>
              <a:ext cx="5833757" cy="264892"/>
            </a:xfrm>
            <a:prstGeom prst="parallelogram">
              <a:avLst>
                <a:gd name="adj" fmla="val 92849"/>
              </a:avLst>
            </a:prstGeom>
            <a:solidFill>
              <a:schemeClr val="bg1"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Parallelogram 26"/>
            <p:cNvSpPr/>
            <p:nvPr userDrawn="1"/>
          </p:nvSpPr>
          <p:spPr>
            <a:xfrm rot="16200000" flipH="1" flipV="1">
              <a:off x="8794590" y="3507121"/>
              <a:ext cx="5850735" cy="288664"/>
            </a:xfrm>
            <a:prstGeom prst="parallelogram">
              <a:avLst>
                <a:gd name="adj" fmla="val 92849"/>
              </a:avLst>
            </a:prstGeom>
            <a:solidFill>
              <a:schemeClr val="bg1"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 userDrawn="1"/>
          </p:nvSpPr>
          <p:spPr>
            <a:xfrm rot="5400000" flipH="1" flipV="1">
              <a:off x="8141517" y="1974120"/>
              <a:ext cx="4264806" cy="2191153"/>
            </a:xfrm>
            <a:custGeom>
              <a:avLst/>
              <a:gdLst>
                <a:gd name="connsiteX0" fmla="*/ 566967 w 4251959"/>
                <a:gd name="connsiteY0" fmla="*/ 1959636 h 2161413"/>
                <a:gd name="connsiteX1" fmla="*/ 3684991 w 4251959"/>
                <a:gd name="connsiteY1" fmla="*/ 1959636 h 2161413"/>
                <a:gd name="connsiteX2" fmla="*/ 2143284 w 4251959"/>
                <a:gd name="connsiteY2" fmla="*/ 374640 h 2161413"/>
                <a:gd name="connsiteX3" fmla="*/ 0 w 4251959"/>
                <a:gd name="connsiteY3" fmla="*/ 2161413 h 2161413"/>
                <a:gd name="connsiteX4" fmla="*/ 2149578 w 4251959"/>
                <a:gd name="connsiteY4" fmla="*/ 0 h 2161413"/>
                <a:gd name="connsiteX5" fmla="*/ 4251959 w 4251959"/>
                <a:gd name="connsiteY5" fmla="*/ 2161413 h 216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1959" h="2161413">
                  <a:moveTo>
                    <a:pt x="566967" y="1959636"/>
                  </a:moveTo>
                  <a:lnTo>
                    <a:pt x="3684991" y="1959636"/>
                  </a:lnTo>
                  <a:lnTo>
                    <a:pt x="2143284" y="374640"/>
                  </a:lnTo>
                  <a:close/>
                  <a:moveTo>
                    <a:pt x="0" y="2161413"/>
                  </a:moveTo>
                  <a:lnTo>
                    <a:pt x="2149578" y="0"/>
                  </a:lnTo>
                  <a:lnTo>
                    <a:pt x="4251959" y="21614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/>
            <p:cNvSpPr/>
            <p:nvPr userDrawn="1"/>
          </p:nvSpPr>
          <p:spPr>
            <a:xfrm rot="16200000" flipH="1" flipV="1">
              <a:off x="9444097" y="840342"/>
              <a:ext cx="1835860" cy="943220"/>
            </a:xfrm>
            <a:prstGeom prst="triangle">
              <a:avLst>
                <a:gd name="adj" fmla="val 50555"/>
              </a:avLst>
            </a:prstGeom>
            <a:gradFill>
              <a:gsLst>
                <a:gs pos="0">
                  <a:srgbClr val="F37826"/>
                </a:gs>
                <a:gs pos="99291">
                  <a:srgbClr val="8775AA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2543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+ 1 colum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>
            <a:extLst>
              <a:ext uri="{FF2B5EF4-FFF2-40B4-BE49-F238E27FC236}">
                <a16:creationId xmlns="" xmlns:a16="http://schemas.microsoft.com/office/drawing/2014/main" id="{4878A5A9-1701-4E64-A2D0-34101CA9BCB4}"/>
              </a:ext>
            </a:extLst>
          </p:cNvPr>
          <p:cNvSpPr/>
          <p:nvPr userDrawn="1"/>
        </p:nvSpPr>
        <p:spPr>
          <a:xfrm>
            <a:off x="210098" y="5598164"/>
            <a:ext cx="885552" cy="1062440"/>
          </a:xfrm>
          <a:prstGeom prst="triangl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="" xmlns:a16="http://schemas.microsoft.com/office/drawing/2014/main" id="{723D97AB-AF72-4B27-B022-A1150205D2F9}"/>
              </a:ext>
            </a:extLst>
          </p:cNvPr>
          <p:cNvSpPr/>
          <p:nvPr userDrawn="1"/>
        </p:nvSpPr>
        <p:spPr>
          <a:xfrm rot="5400000">
            <a:off x="610148" y="-266698"/>
            <a:ext cx="5334000" cy="6134099"/>
          </a:xfrm>
          <a:prstGeom prst="triangl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471007" y="1087069"/>
            <a:ext cx="6159486" cy="8479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471007" y="2084931"/>
            <a:ext cx="6159486" cy="3686000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defRPr sz="18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grpSp>
        <p:nvGrpSpPr>
          <p:cNvPr id="7" name="Group 6"/>
          <p:cNvGrpSpPr/>
          <p:nvPr userDrawn="1"/>
        </p:nvGrpSpPr>
        <p:grpSpPr>
          <a:xfrm rot="5400000">
            <a:off x="5917441" y="578844"/>
            <a:ext cx="6662902" cy="5467116"/>
            <a:chOff x="-49378" y="349259"/>
            <a:chExt cx="7583820" cy="6222758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1700655"/>
              <a:ext cx="5907733" cy="457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-31360" y="1472033"/>
              <a:ext cx="5907733" cy="457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-49378" y="1183821"/>
              <a:ext cx="5907733" cy="457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49378" y="4462035"/>
              <a:ext cx="7221585" cy="457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8018" y="4233413"/>
              <a:ext cx="7221585" cy="457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0" y="3945201"/>
              <a:ext cx="7221585" cy="457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="" xmlns:a16="http://schemas.microsoft.com/office/drawing/2014/main" id="{CC072935-D3DE-490A-82C7-E76FA674C2AA}"/>
                </a:ext>
              </a:extLst>
            </p:cNvPr>
            <p:cNvSpPr/>
            <p:nvPr userDrawn="1"/>
          </p:nvSpPr>
          <p:spPr>
            <a:xfrm>
              <a:off x="933399" y="5210174"/>
              <a:ext cx="1793903" cy="1361843"/>
            </a:xfrm>
            <a:prstGeom prst="triangl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 userDrawn="1"/>
          </p:nvSpPr>
          <p:spPr>
            <a:xfrm flipV="1">
              <a:off x="4352747" y="5290126"/>
              <a:ext cx="822788" cy="432228"/>
            </a:xfrm>
            <a:prstGeom prst="triangle">
              <a:avLst/>
            </a:prstGeom>
            <a:solidFill>
              <a:srgbClr val="3095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/>
            <p:cNvSpPr/>
            <p:nvPr userDrawn="1"/>
          </p:nvSpPr>
          <p:spPr>
            <a:xfrm flipV="1">
              <a:off x="5876373" y="4846524"/>
              <a:ext cx="822788" cy="432228"/>
            </a:xfrm>
            <a:prstGeom prst="triangle">
              <a:avLst/>
            </a:prstGeom>
            <a:gradFill>
              <a:gsLst>
                <a:gs pos="0">
                  <a:srgbClr val="8775AA"/>
                </a:gs>
                <a:gs pos="99291">
                  <a:srgbClr val="8775AA"/>
                </a:gs>
                <a:gs pos="51000">
                  <a:srgbClr val="7030A0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/>
            <p:cNvSpPr/>
            <p:nvPr userDrawn="1"/>
          </p:nvSpPr>
          <p:spPr>
            <a:xfrm flipV="1">
              <a:off x="3623743" y="6007388"/>
              <a:ext cx="822788" cy="432228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/>
            <p:cNvGrpSpPr/>
            <p:nvPr userDrawn="1"/>
          </p:nvGrpSpPr>
          <p:grpSpPr>
            <a:xfrm>
              <a:off x="-49378" y="349259"/>
              <a:ext cx="7583820" cy="5800806"/>
              <a:chOff x="-49378" y="349259"/>
              <a:chExt cx="7583820" cy="5800806"/>
            </a:xfrm>
          </p:grpSpPr>
          <p:sp>
            <p:nvSpPr>
              <p:cNvPr id="21" name="Isosceles Triangle 20"/>
              <p:cNvSpPr/>
              <p:nvPr userDrawn="1"/>
            </p:nvSpPr>
            <p:spPr>
              <a:xfrm flipV="1">
                <a:off x="-31360" y="4791192"/>
                <a:ext cx="2315147" cy="1216195"/>
              </a:xfrm>
              <a:prstGeom prst="triangle">
                <a:avLst/>
              </a:prstGeom>
              <a:gradFill>
                <a:gsLst>
                  <a:gs pos="0">
                    <a:srgbClr val="8775AA"/>
                  </a:gs>
                  <a:gs pos="99291">
                    <a:srgbClr val="8775AA"/>
                  </a:gs>
                  <a:gs pos="51000">
                    <a:schemeClr val="accent4">
                      <a:lumMod val="75000"/>
                      <a:alpha val="74000"/>
                    </a:schemeClr>
                  </a:gs>
                </a:gsLst>
                <a:lin ang="0" scaled="1"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Freeform 21"/>
              <p:cNvSpPr/>
              <p:nvPr userDrawn="1"/>
            </p:nvSpPr>
            <p:spPr>
              <a:xfrm>
                <a:off x="-31359" y="2083633"/>
                <a:ext cx="6541077" cy="2218544"/>
              </a:xfrm>
              <a:custGeom>
                <a:avLst/>
                <a:gdLst>
                  <a:gd name="connsiteX0" fmla="*/ 0 w 6541077"/>
                  <a:gd name="connsiteY0" fmla="*/ 0 h 2218544"/>
                  <a:gd name="connsiteX1" fmla="*/ 6541077 w 6541077"/>
                  <a:gd name="connsiteY1" fmla="*/ 0 h 2218544"/>
                  <a:gd name="connsiteX2" fmla="*/ 4272882 w 6541077"/>
                  <a:gd name="connsiteY2" fmla="*/ 2218544 h 2218544"/>
                  <a:gd name="connsiteX3" fmla="*/ 0 w 6541077"/>
                  <a:gd name="connsiteY3" fmla="*/ 2218544 h 2218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41077" h="2218544">
                    <a:moveTo>
                      <a:pt x="0" y="0"/>
                    </a:moveTo>
                    <a:lnTo>
                      <a:pt x="6541077" y="0"/>
                    </a:lnTo>
                    <a:lnTo>
                      <a:pt x="4272882" y="2218544"/>
                    </a:lnTo>
                    <a:lnTo>
                      <a:pt x="0" y="2218544"/>
                    </a:lnTo>
                    <a:close/>
                  </a:path>
                </a:pathLst>
              </a:custGeom>
              <a:solidFill>
                <a:srgbClr val="FECE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Isosceles Triangle 22"/>
              <p:cNvSpPr/>
              <p:nvPr userDrawn="1"/>
            </p:nvSpPr>
            <p:spPr>
              <a:xfrm>
                <a:off x="4541383" y="349259"/>
                <a:ext cx="1979338" cy="996225"/>
              </a:xfrm>
              <a:prstGeom prst="triangle">
                <a:avLst/>
              </a:prstGeom>
              <a:gradFill>
                <a:gsLst>
                  <a:gs pos="0">
                    <a:schemeClr val="bg1"/>
                  </a:gs>
                  <a:gs pos="99291">
                    <a:schemeClr val="bg1">
                      <a:lumMod val="50000"/>
                    </a:schemeClr>
                  </a:gs>
                  <a:gs pos="48000">
                    <a:schemeClr val="bg1">
                      <a:lumMod val="75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Isosceles Triangle 23"/>
              <p:cNvSpPr/>
              <p:nvPr userDrawn="1"/>
            </p:nvSpPr>
            <p:spPr>
              <a:xfrm flipV="1">
                <a:off x="1209281" y="4307237"/>
                <a:ext cx="3508005" cy="1842828"/>
              </a:xfrm>
              <a:prstGeom prst="triangle">
                <a:avLst/>
              </a:prstGeom>
              <a:gradFill>
                <a:gsLst>
                  <a:gs pos="0">
                    <a:srgbClr val="8775AA"/>
                  </a:gs>
                  <a:gs pos="99291">
                    <a:srgbClr val="8775AA"/>
                  </a:gs>
                  <a:gs pos="51000">
                    <a:srgbClr val="7030A0"/>
                  </a:gs>
                </a:gsLst>
                <a:lin ang="0" scaled="1"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reeform 24"/>
              <p:cNvSpPr/>
              <p:nvPr userDrawn="1"/>
            </p:nvSpPr>
            <p:spPr>
              <a:xfrm flipV="1">
                <a:off x="-31360" y="4308089"/>
                <a:ext cx="1750146" cy="500335"/>
              </a:xfrm>
              <a:custGeom>
                <a:avLst/>
                <a:gdLst>
                  <a:gd name="connsiteX0" fmla="*/ 0 w 1750146"/>
                  <a:gd name="connsiteY0" fmla="*/ 500335 h 500335"/>
                  <a:gd name="connsiteX1" fmla="*/ 1238614 w 1750146"/>
                  <a:gd name="connsiteY1" fmla="*/ 500335 h 500335"/>
                  <a:gd name="connsiteX2" fmla="*/ 1750146 w 1750146"/>
                  <a:gd name="connsiteY2" fmla="*/ 0 h 500335"/>
                  <a:gd name="connsiteX3" fmla="*/ 0 w 1750146"/>
                  <a:gd name="connsiteY3" fmla="*/ 0 h 500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0146" h="500335">
                    <a:moveTo>
                      <a:pt x="0" y="500335"/>
                    </a:moveTo>
                    <a:lnTo>
                      <a:pt x="1238614" y="500335"/>
                    </a:lnTo>
                    <a:lnTo>
                      <a:pt x="17501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095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Isosceles Triangle 25"/>
              <p:cNvSpPr/>
              <p:nvPr userDrawn="1"/>
            </p:nvSpPr>
            <p:spPr>
              <a:xfrm flipV="1">
                <a:off x="3747457" y="953182"/>
                <a:ext cx="642156" cy="337338"/>
              </a:xfrm>
              <a:prstGeom prst="triangle">
                <a:avLst/>
              </a:prstGeom>
              <a:gradFill>
                <a:gsLst>
                  <a:gs pos="0">
                    <a:schemeClr val="bg1"/>
                  </a:gs>
                  <a:gs pos="99291">
                    <a:schemeClr val="bg1">
                      <a:lumMod val="50000"/>
                    </a:schemeClr>
                  </a:gs>
                  <a:gs pos="48000">
                    <a:schemeClr val="bg1">
                      <a:lumMod val="75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en-US"/>
              </a:p>
            </p:txBody>
          </p:sp>
          <p:sp>
            <p:nvSpPr>
              <p:cNvPr id="27" name="Isosceles Triangle 26"/>
              <p:cNvSpPr/>
              <p:nvPr userDrawn="1"/>
            </p:nvSpPr>
            <p:spPr>
              <a:xfrm flipV="1">
                <a:off x="899366" y="924051"/>
                <a:ext cx="642156" cy="337338"/>
              </a:xfrm>
              <a:prstGeom prst="triangl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Isosceles Triangle 27"/>
              <p:cNvSpPr/>
              <p:nvPr userDrawn="1"/>
            </p:nvSpPr>
            <p:spPr>
              <a:xfrm flipV="1">
                <a:off x="3322399" y="2059523"/>
                <a:ext cx="4212043" cy="2212674"/>
              </a:xfrm>
              <a:prstGeom prst="triangle">
                <a:avLst/>
              </a:prstGeom>
              <a:gradFill>
                <a:gsLst>
                  <a:gs pos="0">
                    <a:srgbClr val="00B0F0"/>
                  </a:gs>
                  <a:gs pos="99291">
                    <a:srgbClr val="8775AA"/>
                  </a:gs>
                  <a:gs pos="48000">
                    <a:srgbClr val="1E668D"/>
                  </a:gs>
                </a:gsLst>
                <a:lin ang="0" scaled="1"/>
              </a:gra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Isosceles Triangle 28"/>
              <p:cNvSpPr/>
              <p:nvPr userDrawn="1"/>
            </p:nvSpPr>
            <p:spPr>
              <a:xfrm flipV="1">
                <a:off x="80251" y="4310268"/>
                <a:ext cx="1592135" cy="836382"/>
              </a:xfrm>
              <a:prstGeom prst="triangle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99291">
                    <a:srgbClr val="8775AA">
                      <a:alpha val="70000"/>
                    </a:srgb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Parallelogram 29"/>
              <p:cNvSpPr/>
              <p:nvPr userDrawn="1"/>
            </p:nvSpPr>
            <p:spPr>
              <a:xfrm>
                <a:off x="121041" y="2053611"/>
                <a:ext cx="6541077" cy="2218586"/>
              </a:xfrm>
              <a:prstGeom prst="parallelogram">
                <a:avLst>
                  <a:gd name="adj" fmla="val 109737"/>
                </a:avLst>
              </a:prstGeom>
              <a:solidFill>
                <a:srgbClr val="FFC000">
                  <a:alpha val="4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Isosceles Triangle 30"/>
              <p:cNvSpPr/>
              <p:nvPr userDrawn="1"/>
            </p:nvSpPr>
            <p:spPr>
              <a:xfrm>
                <a:off x="0" y="482417"/>
                <a:ext cx="4223217" cy="2218544"/>
              </a:xfrm>
              <a:prstGeom prst="triangle">
                <a:avLst/>
              </a:prstGeom>
              <a:gradFill>
                <a:gsLst>
                  <a:gs pos="36000">
                    <a:srgbClr val="EF5023"/>
                  </a:gs>
                  <a:gs pos="82000">
                    <a:srgbClr val="FF0000"/>
                  </a:gs>
                  <a:gs pos="100000">
                    <a:srgbClr val="FECE65"/>
                  </a:gs>
                </a:gsLst>
                <a:lin ang="0" scaled="1"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Isosceles Triangle 31"/>
              <p:cNvSpPr/>
              <p:nvPr userDrawn="1"/>
            </p:nvSpPr>
            <p:spPr>
              <a:xfrm>
                <a:off x="918409" y="486477"/>
                <a:ext cx="4223217" cy="2218544"/>
              </a:xfrm>
              <a:prstGeom prst="triangle">
                <a:avLst/>
              </a:prstGeom>
              <a:gradFill>
                <a:gsLst>
                  <a:gs pos="0">
                    <a:srgbClr val="EF5023">
                      <a:alpha val="56000"/>
                    </a:srgbClr>
                  </a:gs>
                  <a:gs pos="99291">
                    <a:srgbClr val="FCC35E"/>
                  </a:gs>
                  <a:gs pos="48000">
                    <a:srgbClr val="F37826">
                      <a:alpha val="67000"/>
                    </a:srgbClr>
                  </a:gs>
                </a:gsLst>
                <a:lin ang="0" scaled="1"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Isosceles Triangle 32"/>
              <p:cNvSpPr/>
              <p:nvPr userDrawn="1"/>
            </p:nvSpPr>
            <p:spPr>
              <a:xfrm>
                <a:off x="-49378" y="2368001"/>
                <a:ext cx="1574150" cy="826934"/>
              </a:xfrm>
              <a:prstGeom prst="triangle">
                <a:avLst/>
              </a:prstGeom>
              <a:gradFill>
                <a:gsLst>
                  <a:gs pos="0">
                    <a:srgbClr val="EF5023">
                      <a:alpha val="56000"/>
                    </a:srgbClr>
                  </a:gs>
                  <a:gs pos="99291">
                    <a:srgbClr val="FCC35E"/>
                  </a:gs>
                  <a:gs pos="48000">
                    <a:srgbClr val="F37826">
                      <a:alpha val="67000"/>
                    </a:srgb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 33"/>
              <p:cNvSpPr/>
              <p:nvPr userDrawn="1"/>
            </p:nvSpPr>
            <p:spPr>
              <a:xfrm rot="10800000">
                <a:off x="3736052" y="1819651"/>
                <a:ext cx="2475019" cy="1262856"/>
              </a:xfrm>
              <a:custGeom>
                <a:avLst/>
                <a:gdLst>
                  <a:gd name="connsiteX0" fmla="*/ 57581 w 2514600"/>
                  <a:gd name="connsiteY0" fmla="*/ 1746470 h 1830363"/>
                  <a:gd name="connsiteX1" fmla="*/ 2457020 w 2514600"/>
                  <a:gd name="connsiteY1" fmla="*/ 1746470 h 1830363"/>
                  <a:gd name="connsiteX2" fmla="*/ 2514600 w 2514600"/>
                  <a:gd name="connsiteY2" fmla="*/ 1830363 h 1830363"/>
                  <a:gd name="connsiteX3" fmla="*/ 0 w 2514600"/>
                  <a:gd name="connsiteY3" fmla="*/ 1830363 h 1830363"/>
                  <a:gd name="connsiteX4" fmla="*/ 177451 w 2514600"/>
                  <a:gd name="connsiteY4" fmla="*/ 1571823 h 1830363"/>
                  <a:gd name="connsiteX5" fmla="*/ 2337149 w 2514600"/>
                  <a:gd name="connsiteY5" fmla="*/ 1571823 h 1830363"/>
                  <a:gd name="connsiteX6" fmla="*/ 2425640 w 2514600"/>
                  <a:gd name="connsiteY6" fmla="*/ 1700751 h 1830363"/>
                  <a:gd name="connsiteX7" fmla="*/ 88961 w 2514600"/>
                  <a:gd name="connsiteY7" fmla="*/ 1700751 h 1830363"/>
                  <a:gd name="connsiteX8" fmla="*/ 297322 w 2514600"/>
                  <a:gd name="connsiteY8" fmla="*/ 1397176 h 1830363"/>
                  <a:gd name="connsiteX9" fmla="*/ 2217279 w 2514600"/>
                  <a:gd name="connsiteY9" fmla="*/ 1397176 h 1830363"/>
                  <a:gd name="connsiteX10" fmla="*/ 2305770 w 2514600"/>
                  <a:gd name="connsiteY10" fmla="*/ 1526104 h 1830363"/>
                  <a:gd name="connsiteX11" fmla="*/ 208831 w 2514600"/>
                  <a:gd name="connsiteY11" fmla="*/ 1526104 h 1830363"/>
                  <a:gd name="connsiteX12" fmla="*/ 417192 w 2514600"/>
                  <a:gd name="connsiteY12" fmla="*/ 1222529 h 1830363"/>
                  <a:gd name="connsiteX13" fmla="*/ 2097409 w 2514600"/>
                  <a:gd name="connsiteY13" fmla="*/ 1222529 h 1830363"/>
                  <a:gd name="connsiteX14" fmla="*/ 2185899 w 2514600"/>
                  <a:gd name="connsiteY14" fmla="*/ 1351457 h 1830363"/>
                  <a:gd name="connsiteX15" fmla="*/ 328702 w 2514600"/>
                  <a:gd name="connsiteY15" fmla="*/ 1351457 h 1830363"/>
                  <a:gd name="connsiteX16" fmla="*/ 537062 w 2514600"/>
                  <a:gd name="connsiteY16" fmla="*/ 1047882 h 1830363"/>
                  <a:gd name="connsiteX17" fmla="*/ 1977538 w 2514600"/>
                  <a:gd name="connsiteY17" fmla="*/ 1047882 h 1830363"/>
                  <a:gd name="connsiteX18" fmla="*/ 2066029 w 2514600"/>
                  <a:gd name="connsiteY18" fmla="*/ 1176810 h 1830363"/>
                  <a:gd name="connsiteX19" fmla="*/ 448572 w 2514600"/>
                  <a:gd name="connsiteY19" fmla="*/ 1176810 h 1830363"/>
                  <a:gd name="connsiteX20" fmla="*/ 656933 w 2514600"/>
                  <a:gd name="connsiteY20" fmla="*/ 873235 h 1830363"/>
                  <a:gd name="connsiteX21" fmla="*/ 1857668 w 2514600"/>
                  <a:gd name="connsiteY21" fmla="*/ 873235 h 1830363"/>
                  <a:gd name="connsiteX22" fmla="*/ 1946159 w 2514600"/>
                  <a:gd name="connsiteY22" fmla="*/ 1002163 h 1830363"/>
                  <a:gd name="connsiteX23" fmla="*/ 568442 w 2514600"/>
                  <a:gd name="connsiteY23" fmla="*/ 1002163 h 1830363"/>
                  <a:gd name="connsiteX24" fmla="*/ 776803 w 2514600"/>
                  <a:gd name="connsiteY24" fmla="*/ 698588 h 1830363"/>
                  <a:gd name="connsiteX25" fmla="*/ 1737798 w 2514600"/>
                  <a:gd name="connsiteY25" fmla="*/ 698588 h 1830363"/>
                  <a:gd name="connsiteX26" fmla="*/ 1826289 w 2514600"/>
                  <a:gd name="connsiteY26" fmla="*/ 827516 h 1830363"/>
                  <a:gd name="connsiteX27" fmla="*/ 688313 w 2514600"/>
                  <a:gd name="connsiteY27" fmla="*/ 827516 h 1830363"/>
                  <a:gd name="connsiteX28" fmla="*/ 896673 w 2514600"/>
                  <a:gd name="connsiteY28" fmla="*/ 523941 h 1830363"/>
                  <a:gd name="connsiteX29" fmla="*/ 1617928 w 2514600"/>
                  <a:gd name="connsiteY29" fmla="*/ 523941 h 1830363"/>
                  <a:gd name="connsiteX30" fmla="*/ 1706419 w 2514600"/>
                  <a:gd name="connsiteY30" fmla="*/ 652869 h 1830363"/>
                  <a:gd name="connsiteX31" fmla="*/ 808183 w 2514600"/>
                  <a:gd name="connsiteY31" fmla="*/ 652869 h 1830363"/>
                  <a:gd name="connsiteX32" fmla="*/ 1016543 w 2514600"/>
                  <a:gd name="connsiteY32" fmla="*/ 349294 h 1830363"/>
                  <a:gd name="connsiteX33" fmla="*/ 1498058 w 2514600"/>
                  <a:gd name="connsiteY33" fmla="*/ 349294 h 1830363"/>
                  <a:gd name="connsiteX34" fmla="*/ 1586549 w 2514600"/>
                  <a:gd name="connsiteY34" fmla="*/ 478222 h 1830363"/>
                  <a:gd name="connsiteX35" fmla="*/ 928053 w 2514600"/>
                  <a:gd name="connsiteY35" fmla="*/ 478222 h 1830363"/>
                  <a:gd name="connsiteX36" fmla="*/ 1136413 w 2514600"/>
                  <a:gd name="connsiteY36" fmla="*/ 174647 h 1830363"/>
                  <a:gd name="connsiteX37" fmla="*/ 1378188 w 2514600"/>
                  <a:gd name="connsiteY37" fmla="*/ 174647 h 1830363"/>
                  <a:gd name="connsiteX38" fmla="*/ 1466679 w 2514600"/>
                  <a:gd name="connsiteY38" fmla="*/ 303575 h 1830363"/>
                  <a:gd name="connsiteX39" fmla="*/ 1047923 w 2514600"/>
                  <a:gd name="connsiteY39" fmla="*/ 303575 h 1830363"/>
                  <a:gd name="connsiteX40" fmla="*/ 1256283 w 2514600"/>
                  <a:gd name="connsiteY40" fmla="*/ 0 h 1830363"/>
                  <a:gd name="connsiteX41" fmla="*/ 1258318 w 2514600"/>
                  <a:gd name="connsiteY41" fmla="*/ 0 h 1830363"/>
                  <a:gd name="connsiteX42" fmla="*/ 1346808 w 2514600"/>
                  <a:gd name="connsiteY42" fmla="*/ 128928 h 1830363"/>
                  <a:gd name="connsiteX43" fmla="*/ 1167793 w 2514600"/>
                  <a:gd name="connsiteY43" fmla="*/ 128928 h 183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514600" h="1830363">
                    <a:moveTo>
                      <a:pt x="57581" y="1746470"/>
                    </a:moveTo>
                    <a:lnTo>
                      <a:pt x="2457020" y="1746470"/>
                    </a:lnTo>
                    <a:lnTo>
                      <a:pt x="2514600" y="1830363"/>
                    </a:lnTo>
                    <a:lnTo>
                      <a:pt x="0" y="1830363"/>
                    </a:lnTo>
                    <a:close/>
                    <a:moveTo>
                      <a:pt x="177451" y="1571823"/>
                    </a:moveTo>
                    <a:lnTo>
                      <a:pt x="2337149" y="1571823"/>
                    </a:lnTo>
                    <a:lnTo>
                      <a:pt x="2425640" y="1700751"/>
                    </a:lnTo>
                    <a:lnTo>
                      <a:pt x="88961" y="1700751"/>
                    </a:lnTo>
                    <a:close/>
                    <a:moveTo>
                      <a:pt x="297322" y="1397176"/>
                    </a:moveTo>
                    <a:lnTo>
                      <a:pt x="2217279" y="1397176"/>
                    </a:lnTo>
                    <a:lnTo>
                      <a:pt x="2305770" y="1526104"/>
                    </a:lnTo>
                    <a:lnTo>
                      <a:pt x="208831" y="1526104"/>
                    </a:lnTo>
                    <a:close/>
                    <a:moveTo>
                      <a:pt x="417192" y="1222529"/>
                    </a:moveTo>
                    <a:lnTo>
                      <a:pt x="2097409" y="1222529"/>
                    </a:lnTo>
                    <a:lnTo>
                      <a:pt x="2185899" y="1351457"/>
                    </a:lnTo>
                    <a:lnTo>
                      <a:pt x="328702" y="1351457"/>
                    </a:lnTo>
                    <a:close/>
                    <a:moveTo>
                      <a:pt x="537062" y="1047882"/>
                    </a:moveTo>
                    <a:lnTo>
                      <a:pt x="1977538" y="1047882"/>
                    </a:lnTo>
                    <a:lnTo>
                      <a:pt x="2066029" y="1176810"/>
                    </a:lnTo>
                    <a:lnTo>
                      <a:pt x="448572" y="1176810"/>
                    </a:lnTo>
                    <a:close/>
                    <a:moveTo>
                      <a:pt x="656933" y="873235"/>
                    </a:moveTo>
                    <a:lnTo>
                      <a:pt x="1857668" y="873235"/>
                    </a:lnTo>
                    <a:lnTo>
                      <a:pt x="1946159" y="1002163"/>
                    </a:lnTo>
                    <a:lnTo>
                      <a:pt x="568442" y="1002163"/>
                    </a:lnTo>
                    <a:close/>
                    <a:moveTo>
                      <a:pt x="776803" y="698588"/>
                    </a:moveTo>
                    <a:lnTo>
                      <a:pt x="1737798" y="698588"/>
                    </a:lnTo>
                    <a:lnTo>
                      <a:pt x="1826289" y="827516"/>
                    </a:lnTo>
                    <a:lnTo>
                      <a:pt x="688313" y="827516"/>
                    </a:lnTo>
                    <a:close/>
                    <a:moveTo>
                      <a:pt x="896673" y="523941"/>
                    </a:moveTo>
                    <a:lnTo>
                      <a:pt x="1617928" y="523941"/>
                    </a:lnTo>
                    <a:lnTo>
                      <a:pt x="1706419" y="652869"/>
                    </a:lnTo>
                    <a:lnTo>
                      <a:pt x="808183" y="652869"/>
                    </a:lnTo>
                    <a:close/>
                    <a:moveTo>
                      <a:pt x="1016543" y="349294"/>
                    </a:moveTo>
                    <a:lnTo>
                      <a:pt x="1498058" y="349294"/>
                    </a:lnTo>
                    <a:lnTo>
                      <a:pt x="1586549" y="478222"/>
                    </a:lnTo>
                    <a:lnTo>
                      <a:pt x="928053" y="478222"/>
                    </a:lnTo>
                    <a:close/>
                    <a:moveTo>
                      <a:pt x="1136413" y="174647"/>
                    </a:moveTo>
                    <a:lnTo>
                      <a:pt x="1378188" y="174647"/>
                    </a:lnTo>
                    <a:lnTo>
                      <a:pt x="1466679" y="303575"/>
                    </a:lnTo>
                    <a:lnTo>
                      <a:pt x="1047923" y="303575"/>
                    </a:lnTo>
                    <a:close/>
                    <a:moveTo>
                      <a:pt x="1256283" y="0"/>
                    </a:moveTo>
                    <a:lnTo>
                      <a:pt x="1258318" y="0"/>
                    </a:lnTo>
                    <a:lnTo>
                      <a:pt x="1346808" y="128928"/>
                    </a:lnTo>
                    <a:lnTo>
                      <a:pt x="1167793" y="128928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 34"/>
              <p:cNvSpPr/>
              <p:nvPr userDrawn="1"/>
            </p:nvSpPr>
            <p:spPr>
              <a:xfrm>
                <a:off x="202993" y="389005"/>
                <a:ext cx="2475019" cy="1262856"/>
              </a:xfrm>
              <a:custGeom>
                <a:avLst/>
                <a:gdLst>
                  <a:gd name="connsiteX0" fmla="*/ 57581 w 2514600"/>
                  <a:gd name="connsiteY0" fmla="*/ 1746470 h 1830363"/>
                  <a:gd name="connsiteX1" fmla="*/ 2457020 w 2514600"/>
                  <a:gd name="connsiteY1" fmla="*/ 1746470 h 1830363"/>
                  <a:gd name="connsiteX2" fmla="*/ 2514600 w 2514600"/>
                  <a:gd name="connsiteY2" fmla="*/ 1830363 h 1830363"/>
                  <a:gd name="connsiteX3" fmla="*/ 0 w 2514600"/>
                  <a:gd name="connsiteY3" fmla="*/ 1830363 h 1830363"/>
                  <a:gd name="connsiteX4" fmla="*/ 177451 w 2514600"/>
                  <a:gd name="connsiteY4" fmla="*/ 1571823 h 1830363"/>
                  <a:gd name="connsiteX5" fmla="*/ 2337149 w 2514600"/>
                  <a:gd name="connsiteY5" fmla="*/ 1571823 h 1830363"/>
                  <a:gd name="connsiteX6" fmla="*/ 2425640 w 2514600"/>
                  <a:gd name="connsiteY6" fmla="*/ 1700751 h 1830363"/>
                  <a:gd name="connsiteX7" fmla="*/ 88961 w 2514600"/>
                  <a:gd name="connsiteY7" fmla="*/ 1700751 h 1830363"/>
                  <a:gd name="connsiteX8" fmla="*/ 297322 w 2514600"/>
                  <a:gd name="connsiteY8" fmla="*/ 1397176 h 1830363"/>
                  <a:gd name="connsiteX9" fmla="*/ 2217279 w 2514600"/>
                  <a:gd name="connsiteY9" fmla="*/ 1397176 h 1830363"/>
                  <a:gd name="connsiteX10" fmla="*/ 2305770 w 2514600"/>
                  <a:gd name="connsiteY10" fmla="*/ 1526104 h 1830363"/>
                  <a:gd name="connsiteX11" fmla="*/ 208831 w 2514600"/>
                  <a:gd name="connsiteY11" fmla="*/ 1526104 h 1830363"/>
                  <a:gd name="connsiteX12" fmla="*/ 417192 w 2514600"/>
                  <a:gd name="connsiteY12" fmla="*/ 1222529 h 1830363"/>
                  <a:gd name="connsiteX13" fmla="*/ 2097409 w 2514600"/>
                  <a:gd name="connsiteY13" fmla="*/ 1222529 h 1830363"/>
                  <a:gd name="connsiteX14" fmla="*/ 2185899 w 2514600"/>
                  <a:gd name="connsiteY14" fmla="*/ 1351457 h 1830363"/>
                  <a:gd name="connsiteX15" fmla="*/ 328702 w 2514600"/>
                  <a:gd name="connsiteY15" fmla="*/ 1351457 h 1830363"/>
                  <a:gd name="connsiteX16" fmla="*/ 537062 w 2514600"/>
                  <a:gd name="connsiteY16" fmla="*/ 1047882 h 1830363"/>
                  <a:gd name="connsiteX17" fmla="*/ 1977538 w 2514600"/>
                  <a:gd name="connsiteY17" fmla="*/ 1047882 h 1830363"/>
                  <a:gd name="connsiteX18" fmla="*/ 2066029 w 2514600"/>
                  <a:gd name="connsiteY18" fmla="*/ 1176810 h 1830363"/>
                  <a:gd name="connsiteX19" fmla="*/ 448572 w 2514600"/>
                  <a:gd name="connsiteY19" fmla="*/ 1176810 h 1830363"/>
                  <a:gd name="connsiteX20" fmla="*/ 656933 w 2514600"/>
                  <a:gd name="connsiteY20" fmla="*/ 873235 h 1830363"/>
                  <a:gd name="connsiteX21" fmla="*/ 1857668 w 2514600"/>
                  <a:gd name="connsiteY21" fmla="*/ 873235 h 1830363"/>
                  <a:gd name="connsiteX22" fmla="*/ 1946159 w 2514600"/>
                  <a:gd name="connsiteY22" fmla="*/ 1002163 h 1830363"/>
                  <a:gd name="connsiteX23" fmla="*/ 568442 w 2514600"/>
                  <a:gd name="connsiteY23" fmla="*/ 1002163 h 1830363"/>
                  <a:gd name="connsiteX24" fmla="*/ 776803 w 2514600"/>
                  <a:gd name="connsiteY24" fmla="*/ 698588 h 1830363"/>
                  <a:gd name="connsiteX25" fmla="*/ 1737798 w 2514600"/>
                  <a:gd name="connsiteY25" fmla="*/ 698588 h 1830363"/>
                  <a:gd name="connsiteX26" fmla="*/ 1826289 w 2514600"/>
                  <a:gd name="connsiteY26" fmla="*/ 827516 h 1830363"/>
                  <a:gd name="connsiteX27" fmla="*/ 688313 w 2514600"/>
                  <a:gd name="connsiteY27" fmla="*/ 827516 h 1830363"/>
                  <a:gd name="connsiteX28" fmla="*/ 896673 w 2514600"/>
                  <a:gd name="connsiteY28" fmla="*/ 523941 h 1830363"/>
                  <a:gd name="connsiteX29" fmla="*/ 1617928 w 2514600"/>
                  <a:gd name="connsiteY29" fmla="*/ 523941 h 1830363"/>
                  <a:gd name="connsiteX30" fmla="*/ 1706419 w 2514600"/>
                  <a:gd name="connsiteY30" fmla="*/ 652869 h 1830363"/>
                  <a:gd name="connsiteX31" fmla="*/ 808183 w 2514600"/>
                  <a:gd name="connsiteY31" fmla="*/ 652869 h 1830363"/>
                  <a:gd name="connsiteX32" fmla="*/ 1016543 w 2514600"/>
                  <a:gd name="connsiteY32" fmla="*/ 349294 h 1830363"/>
                  <a:gd name="connsiteX33" fmla="*/ 1498058 w 2514600"/>
                  <a:gd name="connsiteY33" fmla="*/ 349294 h 1830363"/>
                  <a:gd name="connsiteX34" fmla="*/ 1586549 w 2514600"/>
                  <a:gd name="connsiteY34" fmla="*/ 478222 h 1830363"/>
                  <a:gd name="connsiteX35" fmla="*/ 928053 w 2514600"/>
                  <a:gd name="connsiteY35" fmla="*/ 478222 h 1830363"/>
                  <a:gd name="connsiteX36" fmla="*/ 1136413 w 2514600"/>
                  <a:gd name="connsiteY36" fmla="*/ 174647 h 1830363"/>
                  <a:gd name="connsiteX37" fmla="*/ 1378188 w 2514600"/>
                  <a:gd name="connsiteY37" fmla="*/ 174647 h 1830363"/>
                  <a:gd name="connsiteX38" fmla="*/ 1466679 w 2514600"/>
                  <a:gd name="connsiteY38" fmla="*/ 303575 h 1830363"/>
                  <a:gd name="connsiteX39" fmla="*/ 1047923 w 2514600"/>
                  <a:gd name="connsiteY39" fmla="*/ 303575 h 1830363"/>
                  <a:gd name="connsiteX40" fmla="*/ 1256283 w 2514600"/>
                  <a:gd name="connsiteY40" fmla="*/ 0 h 1830363"/>
                  <a:gd name="connsiteX41" fmla="*/ 1258318 w 2514600"/>
                  <a:gd name="connsiteY41" fmla="*/ 0 h 1830363"/>
                  <a:gd name="connsiteX42" fmla="*/ 1346808 w 2514600"/>
                  <a:gd name="connsiteY42" fmla="*/ 128928 h 1830363"/>
                  <a:gd name="connsiteX43" fmla="*/ 1167793 w 2514600"/>
                  <a:gd name="connsiteY43" fmla="*/ 128928 h 183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514600" h="1830363">
                    <a:moveTo>
                      <a:pt x="57581" y="1746470"/>
                    </a:moveTo>
                    <a:lnTo>
                      <a:pt x="2457020" y="1746470"/>
                    </a:lnTo>
                    <a:lnTo>
                      <a:pt x="2514600" y="1830363"/>
                    </a:lnTo>
                    <a:lnTo>
                      <a:pt x="0" y="1830363"/>
                    </a:lnTo>
                    <a:close/>
                    <a:moveTo>
                      <a:pt x="177451" y="1571823"/>
                    </a:moveTo>
                    <a:lnTo>
                      <a:pt x="2337149" y="1571823"/>
                    </a:lnTo>
                    <a:lnTo>
                      <a:pt x="2425640" y="1700751"/>
                    </a:lnTo>
                    <a:lnTo>
                      <a:pt x="88961" y="1700751"/>
                    </a:lnTo>
                    <a:close/>
                    <a:moveTo>
                      <a:pt x="297322" y="1397176"/>
                    </a:moveTo>
                    <a:lnTo>
                      <a:pt x="2217279" y="1397176"/>
                    </a:lnTo>
                    <a:lnTo>
                      <a:pt x="2305770" y="1526104"/>
                    </a:lnTo>
                    <a:lnTo>
                      <a:pt x="208831" y="1526104"/>
                    </a:lnTo>
                    <a:close/>
                    <a:moveTo>
                      <a:pt x="417192" y="1222529"/>
                    </a:moveTo>
                    <a:lnTo>
                      <a:pt x="2097409" y="1222529"/>
                    </a:lnTo>
                    <a:lnTo>
                      <a:pt x="2185899" y="1351457"/>
                    </a:lnTo>
                    <a:lnTo>
                      <a:pt x="328702" y="1351457"/>
                    </a:lnTo>
                    <a:close/>
                    <a:moveTo>
                      <a:pt x="537062" y="1047882"/>
                    </a:moveTo>
                    <a:lnTo>
                      <a:pt x="1977538" y="1047882"/>
                    </a:lnTo>
                    <a:lnTo>
                      <a:pt x="2066029" y="1176810"/>
                    </a:lnTo>
                    <a:lnTo>
                      <a:pt x="448572" y="1176810"/>
                    </a:lnTo>
                    <a:close/>
                    <a:moveTo>
                      <a:pt x="656933" y="873235"/>
                    </a:moveTo>
                    <a:lnTo>
                      <a:pt x="1857668" y="873235"/>
                    </a:lnTo>
                    <a:lnTo>
                      <a:pt x="1946159" y="1002163"/>
                    </a:lnTo>
                    <a:lnTo>
                      <a:pt x="568442" y="1002163"/>
                    </a:lnTo>
                    <a:close/>
                    <a:moveTo>
                      <a:pt x="776803" y="698588"/>
                    </a:moveTo>
                    <a:lnTo>
                      <a:pt x="1737798" y="698588"/>
                    </a:lnTo>
                    <a:lnTo>
                      <a:pt x="1826289" y="827516"/>
                    </a:lnTo>
                    <a:lnTo>
                      <a:pt x="688313" y="827516"/>
                    </a:lnTo>
                    <a:close/>
                    <a:moveTo>
                      <a:pt x="896673" y="523941"/>
                    </a:moveTo>
                    <a:lnTo>
                      <a:pt x="1617928" y="523941"/>
                    </a:lnTo>
                    <a:lnTo>
                      <a:pt x="1706419" y="652869"/>
                    </a:lnTo>
                    <a:lnTo>
                      <a:pt x="808183" y="652869"/>
                    </a:lnTo>
                    <a:close/>
                    <a:moveTo>
                      <a:pt x="1016543" y="349294"/>
                    </a:moveTo>
                    <a:lnTo>
                      <a:pt x="1498058" y="349294"/>
                    </a:lnTo>
                    <a:lnTo>
                      <a:pt x="1586549" y="478222"/>
                    </a:lnTo>
                    <a:lnTo>
                      <a:pt x="928053" y="478222"/>
                    </a:lnTo>
                    <a:close/>
                    <a:moveTo>
                      <a:pt x="1136413" y="174647"/>
                    </a:moveTo>
                    <a:lnTo>
                      <a:pt x="1378188" y="174647"/>
                    </a:lnTo>
                    <a:lnTo>
                      <a:pt x="1466679" y="303575"/>
                    </a:lnTo>
                    <a:lnTo>
                      <a:pt x="1047923" y="303575"/>
                    </a:lnTo>
                    <a:close/>
                    <a:moveTo>
                      <a:pt x="1256283" y="0"/>
                    </a:moveTo>
                    <a:lnTo>
                      <a:pt x="1258318" y="0"/>
                    </a:lnTo>
                    <a:lnTo>
                      <a:pt x="1346808" y="128928"/>
                    </a:lnTo>
                    <a:lnTo>
                      <a:pt x="1167793" y="1289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Isosceles Triangle 35"/>
              <p:cNvSpPr/>
              <p:nvPr userDrawn="1"/>
            </p:nvSpPr>
            <p:spPr>
              <a:xfrm>
                <a:off x="1455867" y="3486221"/>
                <a:ext cx="1574150" cy="826934"/>
              </a:xfrm>
              <a:prstGeom prst="triangle">
                <a:avLst/>
              </a:prstGeom>
              <a:gradFill>
                <a:gsLst>
                  <a:gs pos="0">
                    <a:srgbClr val="EF5023">
                      <a:alpha val="56000"/>
                    </a:srgbClr>
                  </a:gs>
                  <a:gs pos="99291">
                    <a:srgbClr val="FCC35E"/>
                  </a:gs>
                  <a:gs pos="48000">
                    <a:srgbClr val="F37826">
                      <a:alpha val="67000"/>
                    </a:srgbClr>
                  </a:gs>
                </a:gsLst>
                <a:lin ang="0" scaled="1"/>
              </a:gra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Isosceles Triangle 36"/>
              <p:cNvSpPr/>
              <p:nvPr userDrawn="1"/>
            </p:nvSpPr>
            <p:spPr>
              <a:xfrm rot="10800000">
                <a:off x="2370032" y="3521263"/>
                <a:ext cx="1574150" cy="826934"/>
              </a:xfrm>
              <a:prstGeom prst="triangle">
                <a:avLst/>
              </a:prstGeom>
              <a:gradFill>
                <a:gsLst>
                  <a:gs pos="0">
                    <a:srgbClr val="EF5023">
                      <a:alpha val="56000"/>
                    </a:srgbClr>
                  </a:gs>
                  <a:gs pos="99291">
                    <a:srgbClr val="FCC35E"/>
                  </a:gs>
                  <a:gs pos="48000">
                    <a:srgbClr val="F37826">
                      <a:alpha val="67000"/>
                    </a:srgbClr>
                  </a:gs>
                </a:gsLst>
                <a:lin ang="0" scaled="1"/>
              </a:gra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17924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1 colum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-21481" y="-1"/>
            <a:ext cx="3653374" cy="6877051"/>
            <a:chOff x="-21481" y="-1"/>
            <a:chExt cx="3653374" cy="6877051"/>
          </a:xfrm>
        </p:grpSpPr>
        <p:sp>
          <p:nvSpPr>
            <p:cNvPr id="17" name="Freeform 16"/>
            <p:cNvSpPr/>
            <p:nvPr userDrawn="1"/>
          </p:nvSpPr>
          <p:spPr>
            <a:xfrm rot="5400000">
              <a:off x="-298821" y="293153"/>
              <a:ext cx="1854878" cy="1268573"/>
            </a:xfrm>
            <a:custGeom>
              <a:avLst/>
              <a:gdLst>
                <a:gd name="connsiteX0" fmla="*/ 0 w 1854878"/>
                <a:gd name="connsiteY0" fmla="*/ 1268573 h 1268573"/>
                <a:gd name="connsiteX1" fmla="*/ 0 w 1854878"/>
                <a:gd name="connsiteY1" fmla="*/ 624371 h 1268573"/>
                <a:gd name="connsiteX2" fmla="*/ 620952 w 1854878"/>
                <a:gd name="connsiteY2" fmla="*/ 0 h 1268573"/>
                <a:gd name="connsiteX3" fmla="*/ 1854878 w 1854878"/>
                <a:gd name="connsiteY3" fmla="*/ 1268573 h 126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4878" h="1268573">
                  <a:moveTo>
                    <a:pt x="0" y="1268573"/>
                  </a:moveTo>
                  <a:lnTo>
                    <a:pt x="0" y="624371"/>
                  </a:lnTo>
                  <a:lnTo>
                    <a:pt x="620952" y="0"/>
                  </a:lnTo>
                  <a:lnTo>
                    <a:pt x="1854878" y="1268573"/>
                  </a:lnTo>
                  <a:close/>
                </a:path>
              </a:pathLst>
            </a:custGeom>
            <a:gradFill flip="none" rotWithShape="1">
              <a:gsLst>
                <a:gs pos="24000">
                  <a:srgbClr val="F8A447"/>
                </a:gs>
                <a:gs pos="0">
                  <a:srgbClr val="FCC35E"/>
                </a:gs>
                <a:gs pos="99291">
                  <a:srgbClr val="FFFF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/>
            <p:cNvSpPr/>
            <p:nvPr userDrawn="1"/>
          </p:nvSpPr>
          <p:spPr>
            <a:xfrm rot="16200000">
              <a:off x="482279" y="5331405"/>
              <a:ext cx="2049474" cy="1041816"/>
            </a:xfrm>
            <a:prstGeom prst="triangle">
              <a:avLst>
                <a:gd name="adj" fmla="val 50555"/>
              </a:avLst>
            </a:prstGeom>
            <a:gradFill>
              <a:gsLst>
                <a:gs pos="0">
                  <a:srgbClr val="F37826"/>
                </a:gs>
                <a:gs pos="99291">
                  <a:srgbClr val="8775AA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/>
            <p:cNvSpPr/>
            <p:nvPr userDrawn="1"/>
          </p:nvSpPr>
          <p:spPr>
            <a:xfrm rot="5400000">
              <a:off x="-1691525" y="1685924"/>
              <a:ext cx="6858000" cy="3486151"/>
            </a:xfrm>
            <a:prstGeom prst="triangle">
              <a:avLst>
                <a:gd name="adj" fmla="val 50555"/>
              </a:avLst>
            </a:prstGeom>
            <a:gradFill flip="none" rotWithShape="1">
              <a:gsLst>
                <a:gs pos="99291">
                  <a:srgbClr val="3095AB">
                    <a:alpha val="83000"/>
                  </a:srgbClr>
                </a:gs>
                <a:gs pos="0">
                  <a:srgbClr val="00206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/>
            <p:cNvSpPr/>
            <p:nvPr userDrawn="1"/>
          </p:nvSpPr>
          <p:spPr>
            <a:xfrm>
              <a:off x="-5667" y="5816184"/>
              <a:ext cx="2049474" cy="1041816"/>
            </a:xfrm>
            <a:prstGeom prst="triangle">
              <a:avLst>
                <a:gd name="adj" fmla="val 50555"/>
              </a:avLst>
            </a:prstGeom>
            <a:solidFill>
              <a:srgbClr val="FC5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Parallelogram 20"/>
            <p:cNvSpPr/>
            <p:nvPr userDrawn="1"/>
          </p:nvSpPr>
          <p:spPr>
            <a:xfrm rot="16200000">
              <a:off x="-2963491" y="2942009"/>
              <a:ext cx="6153151" cy="269131"/>
            </a:xfrm>
            <a:prstGeom prst="parallelogram">
              <a:avLst>
                <a:gd name="adj" fmla="val 92849"/>
              </a:avLst>
            </a:prstGeom>
            <a:solidFill>
              <a:schemeClr val="bg1"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Parallelogram 21"/>
            <p:cNvSpPr/>
            <p:nvPr userDrawn="1"/>
          </p:nvSpPr>
          <p:spPr>
            <a:xfrm rot="16200000">
              <a:off x="-2645940" y="3291131"/>
              <a:ext cx="6211392" cy="269209"/>
            </a:xfrm>
            <a:prstGeom prst="parallelogram">
              <a:avLst>
                <a:gd name="adj" fmla="val 92849"/>
              </a:avLst>
            </a:prstGeom>
            <a:solidFill>
              <a:schemeClr val="bg1"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 userDrawn="1"/>
          </p:nvSpPr>
          <p:spPr>
            <a:xfrm rot="5400000">
              <a:off x="-247580" y="2735892"/>
              <a:ext cx="4251959" cy="2161413"/>
            </a:xfrm>
            <a:custGeom>
              <a:avLst/>
              <a:gdLst>
                <a:gd name="connsiteX0" fmla="*/ 566967 w 4251959"/>
                <a:gd name="connsiteY0" fmla="*/ 1959636 h 2161413"/>
                <a:gd name="connsiteX1" fmla="*/ 3684991 w 4251959"/>
                <a:gd name="connsiteY1" fmla="*/ 1959636 h 2161413"/>
                <a:gd name="connsiteX2" fmla="*/ 2143284 w 4251959"/>
                <a:gd name="connsiteY2" fmla="*/ 374640 h 2161413"/>
                <a:gd name="connsiteX3" fmla="*/ 0 w 4251959"/>
                <a:gd name="connsiteY3" fmla="*/ 2161413 h 2161413"/>
                <a:gd name="connsiteX4" fmla="*/ 2149578 w 4251959"/>
                <a:gd name="connsiteY4" fmla="*/ 0 h 2161413"/>
                <a:gd name="connsiteX5" fmla="*/ 4251959 w 4251959"/>
                <a:gd name="connsiteY5" fmla="*/ 2161413 h 216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1959" h="2161413">
                  <a:moveTo>
                    <a:pt x="566967" y="1959636"/>
                  </a:moveTo>
                  <a:lnTo>
                    <a:pt x="3684991" y="1959636"/>
                  </a:lnTo>
                  <a:lnTo>
                    <a:pt x="2143284" y="374640"/>
                  </a:lnTo>
                  <a:close/>
                  <a:moveTo>
                    <a:pt x="0" y="2161413"/>
                  </a:moveTo>
                  <a:lnTo>
                    <a:pt x="2149578" y="0"/>
                  </a:lnTo>
                  <a:lnTo>
                    <a:pt x="4251959" y="21614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 rot="2737867">
              <a:off x="1736621" y="4539760"/>
              <a:ext cx="1795606" cy="19949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/>
            <p:cNvSpPr/>
            <p:nvPr userDrawn="1"/>
          </p:nvSpPr>
          <p:spPr>
            <a:xfrm rot="16200000">
              <a:off x="1456199" y="4793302"/>
              <a:ext cx="1696661" cy="862469"/>
            </a:xfrm>
            <a:prstGeom prst="triangle">
              <a:avLst>
                <a:gd name="adj" fmla="val 50555"/>
              </a:avLst>
            </a:prstGeom>
            <a:gradFill>
              <a:gsLst>
                <a:gs pos="0">
                  <a:srgbClr val="F37826"/>
                </a:gs>
                <a:gs pos="99291">
                  <a:srgbClr val="8775AA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Isosceles Triangle 6">
            <a:extLst>
              <a:ext uri="{FF2B5EF4-FFF2-40B4-BE49-F238E27FC236}">
                <a16:creationId xmlns="" xmlns:a16="http://schemas.microsoft.com/office/drawing/2014/main" id="{583A22C9-59EA-4094-9F98-F21502831F1B}"/>
              </a:ext>
            </a:extLst>
          </p:cNvPr>
          <p:cNvSpPr/>
          <p:nvPr userDrawn="1"/>
        </p:nvSpPr>
        <p:spPr>
          <a:xfrm rot="10800000">
            <a:off x="6095434" y="495302"/>
            <a:ext cx="5334000" cy="6134099"/>
          </a:xfrm>
          <a:prstGeom prst="triangl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5682691" y="1343024"/>
            <a:ext cx="6159486" cy="8479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5682691" y="2326619"/>
            <a:ext cx="6159486" cy="3686000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defRPr sz="18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175143" y="1"/>
            <a:ext cx="3501507" cy="6851748"/>
            <a:chOff x="8665825" y="-17735"/>
            <a:chExt cx="3534118" cy="6915561"/>
          </a:xfrm>
        </p:grpSpPr>
        <p:sp>
          <p:nvSpPr>
            <p:cNvPr id="9" name="Freeform 8"/>
            <p:cNvSpPr/>
            <p:nvPr userDrawn="1"/>
          </p:nvSpPr>
          <p:spPr>
            <a:xfrm rot="5400000" flipH="1" flipV="1">
              <a:off x="10610657" y="5324570"/>
              <a:ext cx="1860482" cy="1286028"/>
            </a:xfrm>
            <a:custGeom>
              <a:avLst/>
              <a:gdLst>
                <a:gd name="connsiteX0" fmla="*/ 0 w 1854878"/>
                <a:gd name="connsiteY0" fmla="*/ 1268573 h 1268573"/>
                <a:gd name="connsiteX1" fmla="*/ 0 w 1854878"/>
                <a:gd name="connsiteY1" fmla="*/ 624371 h 1268573"/>
                <a:gd name="connsiteX2" fmla="*/ 620952 w 1854878"/>
                <a:gd name="connsiteY2" fmla="*/ 0 h 1268573"/>
                <a:gd name="connsiteX3" fmla="*/ 1854878 w 1854878"/>
                <a:gd name="connsiteY3" fmla="*/ 1268573 h 126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4878" h="1268573">
                  <a:moveTo>
                    <a:pt x="0" y="1268573"/>
                  </a:moveTo>
                  <a:lnTo>
                    <a:pt x="0" y="624371"/>
                  </a:lnTo>
                  <a:lnTo>
                    <a:pt x="620952" y="0"/>
                  </a:lnTo>
                  <a:lnTo>
                    <a:pt x="1854878" y="1268573"/>
                  </a:lnTo>
                  <a:close/>
                </a:path>
              </a:pathLst>
            </a:custGeom>
            <a:gradFill flip="none" rotWithShape="1">
              <a:gsLst>
                <a:gs pos="24000">
                  <a:srgbClr val="F8A447"/>
                </a:gs>
                <a:gs pos="0">
                  <a:srgbClr val="FCC35E"/>
                </a:gs>
                <a:gs pos="99291">
                  <a:srgbClr val="FFFF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 userDrawn="1"/>
          </p:nvSpPr>
          <p:spPr>
            <a:xfrm rot="5400000" flipH="1" flipV="1">
              <a:off x="7910800" y="739929"/>
              <a:ext cx="5044168" cy="3534118"/>
            </a:xfrm>
            <a:custGeom>
              <a:avLst/>
              <a:gdLst>
                <a:gd name="connsiteX0" fmla="*/ 5044168 w 5044168"/>
                <a:gd name="connsiteY0" fmla="*/ 1627863 h 3534118"/>
                <a:gd name="connsiteX1" fmla="*/ 5044168 w 5044168"/>
                <a:gd name="connsiteY1" fmla="*/ 3534118 h 3534118"/>
                <a:gd name="connsiteX2" fmla="*/ 0 w 5044168"/>
                <a:gd name="connsiteY2" fmla="*/ 3534118 h 3534118"/>
                <a:gd name="connsiteX3" fmla="*/ 3477537 w 5044168"/>
                <a:gd name="connsiteY3" fmla="*/ 0 h 353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44168" h="3534118">
                  <a:moveTo>
                    <a:pt x="5044168" y="1627863"/>
                  </a:moveTo>
                  <a:lnTo>
                    <a:pt x="5044168" y="3534118"/>
                  </a:lnTo>
                  <a:lnTo>
                    <a:pt x="0" y="3534118"/>
                  </a:lnTo>
                  <a:lnTo>
                    <a:pt x="3477537" y="0"/>
                  </a:lnTo>
                  <a:close/>
                </a:path>
              </a:pathLst>
            </a:custGeom>
            <a:gradFill flip="none" rotWithShape="1">
              <a:gsLst>
                <a:gs pos="99291">
                  <a:srgbClr val="F80010"/>
                </a:gs>
                <a:gs pos="0">
                  <a:srgbClr val="00206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 userDrawn="1"/>
          </p:nvSpPr>
          <p:spPr>
            <a:xfrm flipH="1" flipV="1">
              <a:off x="11159590" y="-17735"/>
              <a:ext cx="1038837" cy="1044964"/>
            </a:xfrm>
            <a:custGeom>
              <a:avLst/>
              <a:gdLst>
                <a:gd name="connsiteX0" fmla="*/ 1038837 w 1038837"/>
                <a:gd name="connsiteY0" fmla="*/ 1044964 h 1044964"/>
                <a:gd name="connsiteX1" fmla="*/ 0 w 1038837"/>
                <a:gd name="connsiteY1" fmla="*/ 1044964 h 1044964"/>
                <a:gd name="connsiteX2" fmla="*/ 0 w 1038837"/>
                <a:gd name="connsiteY2" fmla="*/ 11472 h 1044964"/>
                <a:gd name="connsiteX3" fmla="*/ 11531 w 1038837"/>
                <a:gd name="connsiteY3" fmla="*/ 0 h 1044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8837" h="1044964">
                  <a:moveTo>
                    <a:pt x="1038837" y="1044964"/>
                  </a:moveTo>
                  <a:lnTo>
                    <a:pt x="0" y="1044964"/>
                  </a:lnTo>
                  <a:lnTo>
                    <a:pt x="0" y="11472"/>
                  </a:lnTo>
                  <a:lnTo>
                    <a:pt x="11531" y="0"/>
                  </a:lnTo>
                  <a:close/>
                </a:path>
              </a:pathLst>
            </a:custGeom>
            <a:solidFill>
              <a:srgbClr val="FC5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Parallelogram 11"/>
            <p:cNvSpPr/>
            <p:nvPr userDrawn="1"/>
          </p:nvSpPr>
          <p:spPr>
            <a:xfrm rot="16200000" flipH="1" flipV="1">
              <a:off x="9142675" y="3848502"/>
              <a:ext cx="5833757" cy="264892"/>
            </a:xfrm>
            <a:prstGeom prst="parallelogram">
              <a:avLst>
                <a:gd name="adj" fmla="val 92849"/>
              </a:avLst>
            </a:prstGeom>
            <a:solidFill>
              <a:schemeClr val="bg1"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Parallelogram 12"/>
            <p:cNvSpPr/>
            <p:nvPr userDrawn="1"/>
          </p:nvSpPr>
          <p:spPr>
            <a:xfrm rot="16200000" flipH="1" flipV="1">
              <a:off x="8794590" y="3507121"/>
              <a:ext cx="5850735" cy="288664"/>
            </a:xfrm>
            <a:prstGeom prst="parallelogram">
              <a:avLst>
                <a:gd name="adj" fmla="val 92849"/>
              </a:avLst>
            </a:prstGeom>
            <a:solidFill>
              <a:schemeClr val="bg1"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 userDrawn="1"/>
          </p:nvSpPr>
          <p:spPr>
            <a:xfrm rot="5400000" flipH="1" flipV="1">
              <a:off x="8141517" y="1974120"/>
              <a:ext cx="4264806" cy="2191153"/>
            </a:xfrm>
            <a:custGeom>
              <a:avLst/>
              <a:gdLst>
                <a:gd name="connsiteX0" fmla="*/ 566967 w 4251959"/>
                <a:gd name="connsiteY0" fmla="*/ 1959636 h 2161413"/>
                <a:gd name="connsiteX1" fmla="*/ 3684991 w 4251959"/>
                <a:gd name="connsiteY1" fmla="*/ 1959636 h 2161413"/>
                <a:gd name="connsiteX2" fmla="*/ 2143284 w 4251959"/>
                <a:gd name="connsiteY2" fmla="*/ 374640 h 2161413"/>
                <a:gd name="connsiteX3" fmla="*/ 0 w 4251959"/>
                <a:gd name="connsiteY3" fmla="*/ 2161413 h 2161413"/>
                <a:gd name="connsiteX4" fmla="*/ 2149578 w 4251959"/>
                <a:gd name="connsiteY4" fmla="*/ 0 h 2161413"/>
                <a:gd name="connsiteX5" fmla="*/ 4251959 w 4251959"/>
                <a:gd name="connsiteY5" fmla="*/ 2161413 h 216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1959" h="2161413">
                  <a:moveTo>
                    <a:pt x="566967" y="1959636"/>
                  </a:moveTo>
                  <a:lnTo>
                    <a:pt x="3684991" y="1959636"/>
                  </a:lnTo>
                  <a:lnTo>
                    <a:pt x="2143284" y="374640"/>
                  </a:lnTo>
                  <a:close/>
                  <a:moveTo>
                    <a:pt x="0" y="2161413"/>
                  </a:moveTo>
                  <a:lnTo>
                    <a:pt x="2149578" y="0"/>
                  </a:lnTo>
                  <a:lnTo>
                    <a:pt x="4251959" y="21614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/>
            <p:cNvSpPr/>
            <p:nvPr userDrawn="1"/>
          </p:nvSpPr>
          <p:spPr>
            <a:xfrm rot="16200000" flipH="1" flipV="1">
              <a:off x="9444097" y="840342"/>
              <a:ext cx="1835860" cy="943220"/>
            </a:xfrm>
            <a:prstGeom prst="triangle">
              <a:avLst>
                <a:gd name="adj" fmla="val 50555"/>
              </a:avLst>
            </a:prstGeom>
            <a:gradFill>
              <a:gsLst>
                <a:gs pos="0">
                  <a:srgbClr val="F37826"/>
                </a:gs>
                <a:gs pos="99291">
                  <a:srgbClr val="8775AA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75888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Title + 2 columns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82C4AB3-CC8D-4938-81C5-DF54750287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14947" y="0"/>
            <a:ext cx="5877053" cy="6669602"/>
          </a:xfrm>
          <a:prstGeom prst="rect">
            <a:avLst/>
          </a:prstGeom>
        </p:spPr>
      </p:pic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5625574" y="702784"/>
            <a:ext cx="6153675" cy="8479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5625592" y="1761583"/>
            <a:ext cx="2996198" cy="4291600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buSzPct val="100000"/>
              <a:defRPr sz="18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 dirty="0"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8783051" y="1761583"/>
            <a:ext cx="2996198" cy="4291600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buSzPct val="100000"/>
              <a:defRPr sz="18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/>
          <a:srcRect l="10031" t="22646" b="7208"/>
          <a:stretch/>
        </p:blipFill>
        <p:spPr>
          <a:xfrm>
            <a:off x="0" y="-29497"/>
            <a:ext cx="5183326" cy="690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22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3 column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 userDrawn="1"/>
        </p:nvGrpSpPr>
        <p:grpSpPr>
          <a:xfrm>
            <a:off x="-43542" y="-6742"/>
            <a:ext cx="7544816" cy="4035425"/>
            <a:chOff x="-49378" y="2083473"/>
            <a:chExt cx="7535922" cy="4030667"/>
          </a:xfrm>
        </p:grpSpPr>
        <p:sp>
          <p:nvSpPr>
            <p:cNvPr id="24" name="Isosceles Triangle 23"/>
            <p:cNvSpPr/>
            <p:nvPr userDrawn="1"/>
          </p:nvSpPr>
          <p:spPr>
            <a:xfrm flipV="1">
              <a:off x="-31360" y="4755267"/>
              <a:ext cx="2315147" cy="1216195"/>
            </a:xfrm>
            <a:prstGeom prst="triangle">
              <a:avLst/>
            </a:prstGeom>
            <a:gradFill>
              <a:gsLst>
                <a:gs pos="0">
                  <a:srgbClr val="8775AA"/>
                </a:gs>
                <a:gs pos="99291">
                  <a:srgbClr val="8775AA"/>
                </a:gs>
                <a:gs pos="51000">
                  <a:schemeClr val="accent4">
                    <a:lumMod val="75000"/>
                    <a:alpha val="74000"/>
                  </a:schemeClr>
                </a:gs>
              </a:gsLst>
              <a:lin ang="0" scaled="1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 userDrawn="1"/>
          </p:nvSpPr>
          <p:spPr>
            <a:xfrm>
              <a:off x="-31359" y="2083633"/>
              <a:ext cx="6482106" cy="2218544"/>
            </a:xfrm>
            <a:custGeom>
              <a:avLst/>
              <a:gdLst>
                <a:gd name="connsiteX0" fmla="*/ 0 w 6541077"/>
                <a:gd name="connsiteY0" fmla="*/ 0 h 2218544"/>
                <a:gd name="connsiteX1" fmla="*/ 6541077 w 6541077"/>
                <a:gd name="connsiteY1" fmla="*/ 0 h 2218544"/>
                <a:gd name="connsiteX2" fmla="*/ 4272882 w 6541077"/>
                <a:gd name="connsiteY2" fmla="*/ 2218544 h 2218544"/>
                <a:gd name="connsiteX3" fmla="*/ 0 w 6541077"/>
                <a:gd name="connsiteY3" fmla="*/ 2218544 h 2218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1077" h="2218544">
                  <a:moveTo>
                    <a:pt x="0" y="0"/>
                  </a:moveTo>
                  <a:lnTo>
                    <a:pt x="6541077" y="0"/>
                  </a:lnTo>
                  <a:lnTo>
                    <a:pt x="4272882" y="2218544"/>
                  </a:lnTo>
                  <a:lnTo>
                    <a:pt x="0" y="2218544"/>
                  </a:lnTo>
                  <a:close/>
                </a:path>
              </a:pathLst>
            </a:custGeom>
            <a:solidFill>
              <a:srgbClr val="FECE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5"/>
            <p:cNvSpPr/>
            <p:nvPr userDrawn="1"/>
          </p:nvSpPr>
          <p:spPr>
            <a:xfrm>
              <a:off x="882111" y="2230931"/>
              <a:ext cx="1979339" cy="996226"/>
            </a:xfrm>
            <a:prstGeom prst="triangle">
              <a:avLst/>
            </a:prstGeom>
            <a:gradFill>
              <a:gsLst>
                <a:gs pos="0">
                  <a:schemeClr val="bg1"/>
                </a:gs>
                <a:gs pos="99291">
                  <a:schemeClr val="bg1">
                    <a:lumMod val="50000"/>
                  </a:schemeClr>
                </a:gs>
                <a:gs pos="48000">
                  <a:schemeClr val="bg1">
                    <a:lumMod val="75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Isosceles Triangle 26"/>
            <p:cNvSpPr/>
            <p:nvPr userDrawn="1"/>
          </p:nvSpPr>
          <p:spPr>
            <a:xfrm flipV="1">
              <a:off x="1209281" y="4271312"/>
              <a:ext cx="3508005" cy="1842828"/>
            </a:xfrm>
            <a:prstGeom prst="triangle">
              <a:avLst/>
            </a:prstGeom>
            <a:gradFill>
              <a:gsLst>
                <a:gs pos="0">
                  <a:srgbClr val="8775AA"/>
                </a:gs>
                <a:gs pos="99291">
                  <a:srgbClr val="8775AA"/>
                </a:gs>
                <a:gs pos="51000">
                  <a:srgbClr val="7030A0"/>
                </a:gs>
              </a:gsLst>
              <a:lin ang="0" scaled="1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 userDrawn="1"/>
          </p:nvSpPr>
          <p:spPr>
            <a:xfrm flipV="1">
              <a:off x="-31360" y="4272165"/>
              <a:ext cx="1750146" cy="500335"/>
            </a:xfrm>
            <a:custGeom>
              <a:avLst/>
              <a:gdLst>
                <a:gd name="connsiteX0" fmla="*/ 0 w 1750146"/>
                <a:gd name="connsiteY0" fmla="*/ 500335 h 500335"/>
                <a:gd name="connsiteX1" fmla="*/ 1238614 w 1750146"/>
                <a:gd name="connsiteY1" fmla="*/ 500335 h 500335"/>
                <a:gd name="connsiteX2" fmla="*/ 1750146 w 1750146"/>
                <a:gd name="connsiteY2" fmla="*/ 0 h 500335"/>
                <a:gd name="connsiteX3" fmla="*/ 0 w 1750146"/>
                <a:gd name="connsiteY3" fmla="*/ 0 h 500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0146" h="500335">
                  <a:moveTo>
                    <a:pt x="0" y="500335"/>
                  </a:moveTo>
                  <a:lnTo>
                    <a:pt x="1238614" y="500335"/>
                  </a:lnTo>
                  <a:lnTo>
                    <a:pt x="175014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95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Isosceles Triangle 28"/>
            <p:cNvSpPr/>
            <p:nvPr userDrawn="1"/>
          </p:nvSpPr>
          <p:spPr>
            <a:xfrm flipV="1">
              <a:off x="3274501" y="2083473"/>
              <a:ext cx="4212043" cy="2212674"/>
            </a:xfrm>
            <a:prstGeom prst="triangle">
              <a:avLst/>
            </a:prstGeom>
            <a:gradFill>
              <a:gsLst>
                <a:gs pos="0">
                  <a:srgbClr val="00B0F0"/>
                </a:gs>
                <a:gs pos="99291">
                  <a:srgbClr val="8775AA"/>
                </a:gs>
                <a:gs pos="48000">
                  <a:srgbClr val="1E668D"/>
                </a:gs>
              </a:gsLst>
              <a:lin ang="0" scaled="1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Isosceles Triangle 29"/>
            <p:cNvSpPr/>
            <p:nvPr userDrawn="1"/>
          </p:nvSpPr>
          <p:spPr>
            <a:xfrm flipV="1">
              <a:off x="80251" y="4274344"/>
              <a:ext cx="1592135" cy="836382"/>
            </a:xfrm>
            <a:prstGeom prst="triangle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99291">
                  <a:srgbClr val="8775AA">
                    <a:alpha val="7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Parallelogram 30"/>
            <p:cNvSpPr/>
            <p:nvPr userDrawn="1"/>
          </p:nvSpPr>
          <p:spPr>
            <a:xfrm>
              <a:off x="121041" y="2089536"/>
              <a:ext cx="6541077" cy="2218586"/>
            </a:xfrm>
            <a:prstGeom prst="parallelogram">
              <a:avLst>
                <a:gd name="adj" fmla="val 109737"/>
              </a:avLst>
            </a:prstGeom>
            <a:gradFill>
              <a:gsLst>
                <a:gs pos="51036">
                  <a:srgbClr val="7F1037"/>
                </a:gs>
                <a:gs pos="99291">
                  <a:srgbClr val="F80010"/>
                </a:gs>
                <a:gs pos="0">
                  <a:srgbClr val="FC56A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Isosceles Triangle 31"/>
            <p:cNvSpPr/>
            <p:nvPr userDrawn="1"/>
          </p:nvSpPr>
          <p:spPr>
            <a:xfrm>
              <a:off x="-49378" y="2368001"/>
              <a:ext cx="1574150" cy="826934"/>
            </a:xfrm>
            <a:prstGeom prst="triangle">
              <a:avLst/>
            </a:prstGeom>
            <a:gradFill>
              <a:gsLst>
                <a:gs pos="0">
                  <a:srgbClr val="EF5023">
                    <a:alpha val="56000"/>
                  </a:srgbClr>
                </a:gs>
                <a:gs pos="99291">
                  <a:srgbClr val="FCC35E"/>
                </a:gs>
                <a:gs pos="48000">
                  <a:srgbClr val="F37826">
                    <a:alpha val="67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 userDrawn="1"/>
          </p:nvSpPr>
          <p:spPr>
            <a:xfrm rot="10800000">
              <a:off x="4858346" y="2544847"/>
              <a:ext cx="2475019" cy="1262857"/>
            </a:xfrm>
            <a:custGeom>
              <a:avLst/>
              <a:gdLst>
                <a:gd name="connsiteX0" fmla="*/ 57581 w 2514600"/>
                <a:gd name="connsiteY0" fmla="*/ 1746470 h 1830363"/>
                <a:gd name="connsiteX1" fmla="*/ 2457020 w 2514600"/>
                <a:gd name="connsiteY1" fmla="*/ 1746470 h 1830363"/>
                <a:gd name="connsiteX2" fmla="*/ 2514600 w 2514600"/>
                <a:gd name="connsiteY2" fmla="*/ 1830363 h 1830363"/>
                <a:gd name="connsiteX3" fmla="*/ 0 w 2514600"/>
                <a:gd name="connsiteY3" fmla="*/ 1830363 h 1830363"/>
                <a:gd name="connsiteX4" fmla="*/ 177451 w 2514600"/>
                <a:gd name="connsiteY4" fmla="*/ 1571823 h 1830363"/>
                <a:gd name="connsiteX5" fmla="*/ 2337149 w 2514600"/>
                <a:gd name="connsiteY5" fmla="*/ 1571823 h 1830363"/>
                <a:gd name="connsiteX6" fmla="*/ 2425640 w 2514600"/>
                <a:gd name="connsiteY6" fmla="*/ 1700751 h 1830363"/>
                <a:gd name="connsiteX7" fmla="*/ 88961 w 2514600"/>
                <a:gd name="connsiteY7" fmla="*/ 1700751 h 1830363"/>
                <a:gd name="connsiteX8" fmla="*/ 297322 w 2514600"/>
                <a:gd name="connsiteY8" fmla="*/ 1397176 h 1830363"/>
                <a:gd name="connsiteX9" fmla="*/ 2217279 w 2514600"/>
                <a:gd name="connsiteY9" fmla="*/ 1397176 h 1830363"/>
                <a:gd name="connsiteX10" fmla="*/ 2305770 w 2514600"/>
                <a:gd name="connsiteY10" fmla="*/ 1526104 h 1830363"/>
                <a:gd name="connsiteX11" fmla="*/ 208831 w 2514600"/>
                <a:gd name="connsiteY11" fmla="*/ 1526104 h 1830363"/>
                <a:gd name="connsiteX12" fmla="*/ 417192 w 2514600"/>
                <a:gd name="connsiteY12" fmla="*/ 1222529 h 1830363"/>
                <a:gd name="connsiteX13" fmla="*/ 2097409 w 2514600"/>
                <a:gd name="connsiteY13" fmla="*/ 1222529 h 1830363"/>
                <a:gd name="connsiteX14" fmla="*/ 2185899 w 2514600"/>
                <a:gd name="connsiteY14" fmla="*/ 1351457 h 1830363"/>
                <a:gd name="connsiteX15" fmla="*/ 328702 w 2514600"/>
                <a:gd name="connsiteY15" fmla="*/ 1351457 h 1830363"/>
                <a:gd name="connsiteX16" fmla="*/ 537062 w 2514600"/>
                <a:gd name="connsiteY16" fmla="*/ 1047882 h 1830363"/>
                <a:gd name="connsiteX17" fmla="*/ 1977538 w 2514600"/>
                <a:gd name="connsiteY17" fmla="*/ 1047882 h 1830363"/>
                <a:gd name="connsiteX18" fmla="*/ 2066029 w 2514600"/>
                <a:gd name="connsiteY18" fmla="*/ 1176810 h 1830363"/>
                <a:gd name="connsiteX19" fmla="*/ 448572 w 2514600"/>
                <a:gd name="connsiteY19" fmla="*/ 1176810 h 1830363"/>
                <a:gd name="connsiteX20" fmla="*/ 656933 w 2514600"/>
                <a:gd name="connsiteY20" fmla="*/ 873235 h 1830363"/>
                <a:gd name="connsiteX21" fmla="*/ 1857668 w 2514600"/>
                <a:gd name="connsiteY21" fmla="*/ 873235 h 1830363"/>
                <a:gd name="connsiteX22" fmla="*/ 1946159 w 2514600"/>
                <a:gd name="connsiteY22" fmla="*/ 1002163 h 1830363"/>
                <a:gd name="connsiteX23" fmla="*/ 568442 w 2514600"/>
                <a:gd name="connsiteY23" fmla="*/ 1002163 h 1830363"/>
                <a:gd name="connsiteX24" fmla="*/ 776803 w 2514600"/>
                <a:gd name="connsiteY24" fmla="*/ 698588 h 1830363"/>
                <a:gd name="connsiteX25" fmla="*/ 1737798 w 2514600"/>
                <a:gd name="connsiteY25" fmla="*/ 698588 h 1830363"/>
                <a:gd name="connsiteX26" fmla="*/ 1826289 w 2514600"/>
                <a:gd name="connsiteY26" fmla="*/ 827516 h 1830363"/>
                <a:gd name="connsiteX27" fmla="*/ 688313 w 2514600"/>
                <a:gd name="connsiteY27" fmla="*/ 827516 h 1830363"/>
                <a:gd name="connsiteX28" fmla="*/ 896673 w 2514600"/>
                <a:gd name="connsiteY28" fmla="*/ 523941 h 1830363"/>
                <a:gd name="connsiteX29" fmla="*/ 1617928 w 2514600"/>
                <a:gd name="connsiteY29" fmla="*/ 523941 h 1830363"/>
                <a:gd name="connsiteX30" fmla="*/ 1706419 w 2514600"/>
                <a:gd name="connsiteY30" fmla="*/ 652869 h 1830363"/>
                <a:gd name="connsiteX31" fmla="*/ 808183 w 2514600"/>
                <a:gd name="connsiteY31" fmla="*/ 652869 h 1830363"/>
                <a:gd name="connsiteX32" fmla="*/ 1016543 w 2514600"/>
                <a:gd name="connsiteY32" fmla="*/ 349294 h 1830363"/>
                <a:gd name="connsiteX33" fmla="*/ 1498058 w 2514600"/>
                <a:gd name="connsiteY33" fmla="*/ 349294 h 1830363"/>
                <a:gd name="connsiteX34" fmla="*/ 1586549 w 2514600"/>
                <a:gd name="connsiteY34" fmla="*/ 478222 h 1830363"/>
                <a:gd name="connsiteX35" fmla="*/ 928053 w 2514600"/>
                <a:gd name="connsiteY35" fmla="*/ 478222 h 1830363"/>
                <a:gd name="connsiteX36" fmla="*/ 1136413 w 2514600"/>
                <a:gd name="connsiteY36" fmla="*/ 174647 h 1830363"/>
                <a:gd name="connsiteX37" fmla="*/ 1378188 w 2514600"/>
                <a:gd name="connsiteY37" fmla="*/ 174647 h 1830363"/>
                <a:gd name="connsiteX38" fmla="*/ 1466679 w 2514600"/>
                <a:gd name="connsiteY38" fmla="*/ 303575 h 1830363"/>
                <a:gd name="connsiteX39" fmla="*/ 1047923 w 2514600"/>
                <a:gd name="connsiteY39" fmla="*/ 303575 h 1830363"/>
                <a:gd name="connsiteX40" fmla="*/ 1256283 w 2514600"/>
                <a:gd name="connsiteY40" fmla="*/ 0 h 1830363"/>
                <a:gd name="connsiteX41" fmla="*/ 1258318 w 2514600"/>
                <a:gd name="connsiteY41" fmla="*/ 0 h 1830363"/>
                <a:gd name="connsiteX42" fmla="*/ 1346808 w 2514600"/>
                <a:gd name="connsiteY42" fmla="*/ 128928 h 1830363"/>
                <a:gd name="connsiteX43" fmla="*/ 1167793 w 2514600"/>
                <a:gd name="connsiteY43" fmla="*/ 128928 h 183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514600" h="1830363">
                  <a:moveTo>
                    <a:pt x="57581" y="1746470"/>
                  </a:moveTo>
                  <a:lnTo>
                    <a:pt x="2457020" y="1746470"/>
                  </a:lnTo>
                  <a:lnTo>
                    <a:pt x="2514600" y="1830363"/>
                  </a:lnTo>
                  <a:lnTo>
                    <a:pt x="0" y="1830363"/>
                  </a:lnTo>
                  <a:close/>
                  <a:moveTo>
                    <a:pt x="177451" y="1571823"/>
                  </a:moveTo>
                  <a:lnTo>
                    <a:pt x="2337149" y="1571823"/>
                  </a:lnTo>
                  <a:lnTo>
                    <a:pt x="2425640" y="1700751"/>
                  </a:lnTo>
                  <a:lnTo>
                    <a:pt x="88961" y="1700751"/>
                  </a:lnTo>
                  <a:close/>
                  <a:moveTo>
                    <a:pt x="297322" y="1397176"/>
                  </a:moveTo>
                  <a:lnTo>
                    <a:pt x="2217279" y="1397176"/>
                  </a:lnTo>
                  <a:lnTo>
                    <a:pt x="2305770" y="1526104"/>
                  </a:lnTo>
                  <a:lnTo>
                    <a:pt x="208831" y="1526104"/>
                  </a:lnTo>
                  <a:close/>
                  <a:moveTo>
                    <a:pt x="417192" y="1222529"/>
                  </a:moveTo>
                  <a:lnTo>
                    <a:pt x="2097409" y="1222529"/>
                  </a:lnTo>
                  <a:lnTo>
                    <a:pt x="2185899" y="1351457"/>
                  </a:lnTo>
                  <a:lnTo>
                    <a:pt x="328702" y="1351457"/>
                  </a:lnTo>
                  <a:close/>
                  <a:moveTo>
                    <a:pt x="537062" y="1047882"/>
                  </a:moveTo>
                  <a:lnTo>
                    <a:pt x="1977538" y="1047882"/>
                  </a:lnTo>
                  <a:lnTo>
                    <a:pt x="2066029" y="1176810"/>
                  </a:lnTo>
                  <a:lnTo>
                    <a:pt x="448572" y="1176810"/>
                  </a:lnTo>
                  <a:close/>
                  <a:moveTo>
                    <a:pt x="656933" y="873235"/>
                  </a:moveTo>
                  <a:lnTo>
                    <a:pt x="1857668" y="873235"/>
                  </a:lnTo>
                  <a:lnTo>
                    <a:pt x="1946159" y="1002163"/>
                  </a:lnTo>
                  <a:lnTo>
                    <a:pt x="568442" y="1002163"/>
                  </a:lnTo>
                  <a:close/>
                  <a:moveTo>
                    <a:pt x="776803" y="698588"/>
                  </a:moveTo>
                  <a:lnTo>
                    <a:pt x="1737798" y="698588"/>
                  </a:lnTo>
                  <a:lnTo>
                    <a:pt x="1826289" y="827516"/>
                  </a:lnTo>
                  <a:lnTo>
                    <a:pt x="688313" y="827516"/>
                  </a:lnTo>
                  <a:close/>
                  <a:moveTo>
                    <a:pt x="896673" y="523941"/>
                  </a:moveTo>
                  <a:lnTo>
                    <a:pt x="1617928" y="523941"/>
                  </a:lnTo>
                  <a:lnTo>
                    <a:pt x="1706419" y="652869"/>
                  </a:lnTo>
                  <a:lnTo>
                    <a:pt x="808183" y="652869"/>
                  </a:lnTo>
                  <a:close/>
                  <a:moveTo>
                    <a:pt x="1016543" y="349294"/>
                  </a:moveTo>
                  <a:lnTo>
                    <a:pt x="1498058" y="349294"/>
                  </a:lnTo>
                  <a:lnTo>
                    <a:pt x="1586549" y="478222"/>
                  </a:lnTo>
                  <a:lnTo>
                    <a:pt x="928053" y="478222"/>
                  </a:lnTo>
                  <a:close/>
                  <a:moveTo>
                    <a:pt x="1136413" y="174647"/>
                  </a:moveTo>
                  <a:lnTo>
                    <a:pt x="1378188" y="174647"/>
                  </a:lnTo>
                  <a:lnTo>
                    <a:pt x="1466679" y="303575"/>
                  </a:lnTo>
                  <a:lnTo>
                    <a:pt x="1047923" y="303575"/>
                  </a:lnTo>
                  <a:close/>
                  <a:moveTo>
                    <a:pt x="1256283" y="0"/>
                  </a:moveTo>
                  <a:lnTo>
                    <a:pt x="1258318" y="0"/>
                  </a:lnTo>
                  <a:lnTo>
                    <a:pt x="1346808" y="128928"/>
                  </a:lnTo>
                  <a:lnTo>
                    <a:pt x="1167793" y="128928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 userDrawn="1"/>
          </p:nvSpPr>
          <p:spPr>
            <a:xfrm>
              <a:off x="2545527" y="4400932"/>
              <a:ext cx="2475019" cy="1262857"/>
            </a:xfrm>
            <a:custGeom>
              <a:avLst/>
              <a:gdLst>
                <a:gd name="connsiteX0" fmla="*/ 57581 w 2514600"/>
                <a:gd name="connsiteY0" fmla="*/ 1746470 h 1830363"/>
                <a:gd name="connsiteX1" fmla="*/ 2457020 w 2514600"/>
                <a:gd name="connsiteY1" fmla="*/ 1746470 h 1830363"/>
                <a:gd name="connsiteX2" fmla="*/ 2514600 w 2514600"/>
                <a:gd name="connsiteY2" fmla="*/ 1830363 h 1830363"/>
                <a:gd name="connsiteX3" fmla="*/ 0 w 2514600"/>
                <a:gd name="connsiteY3" fmla="*/ 1830363 h 1830363"/>
                <a:gd name="connsiteX4" fmla="*/ 177451 w 2514600"/>
                <a:gd name="connsiteY4" fmla="*/ 1571823 h 1830363"/>
                <a:gd name="connsiteX5" fmla="*/ 2337149 w 2514600"/>
                <a:gd name="connsiteY5" fmla="*/ 1571823 h 1830363"/>
                <a:gd name="connsiteX6" fmla="*/ 2425640 w 2514600"/>
                <a:gd name="connsiteY6" fmla="*/ 1700751 h 1830363"/>
                <a:gd name="connsiteX7" fmla="*/ 88961 w 2514600"/>
                <a:gd name="connsiteY7" fmla="*/ 1700751 h 1830363"/>
                <a:gd name="connsiteX8" fmla="*/ 297322 w 2514600"/>
                <a:gd name="connsiteY8" fmla="*/ 1397176 h 1830363"/>
                <a:gd name="connsiteX9" fmla="*/ 2217279 w 2514600"/>
                <a:gd name="connsiteY9" fmla="*/ 1397176 h 1830363"/>
                <a:gd name="connsiteX10" fmla="*/ 2305770 w 2514600"/>
                <a:gd name="connsiteY10" fmla="*/ 1526104 h 1830363"/>
                <a:gd name="connsiteX11" fmla="*/ 208831 w 2514600"/>
                <a:gd name="connsiteY11" fmla="*/ 1526104 h 1830363"/>
                <a:gd name="connsiteX12" fmla="*/ 417192 w 2514600"/>
                <a:gd name="connsiteY12" fmla="*/ 1222529 h 1830363"/>
                <a:gd name="connsiteX13" fmla="*/ 2097409 w 2514600"/>
                <a:gd name="connsiteY13" fmla="*/ 1222529 h 1830363"/>
                <a:gd name="connsiteX14" fmla="*/ 2185899 w 2514600"/>
                <a:gd name="connsiteY14" fmla="*/ 1351457 h 1830363"/>
                <a:gd name="connsiteX15" fmla="*/ 328702 w 2514600"/>
                <a:gd name="connsiteY15" fmla="*/ 1351457 h 1830363"/>
                <a:gd name="connsiteX16" fmla="*/ 537062 w 2514600"/>
                <a:gd name="connsiteY16" fmla="*/ 1047882 h 1830363"/>
                <a:gd name="connsiteX17" fmla="*/ 1977538 w 2514600"/>
                <a:gd name="connsiteY17" fmla="*/ 1047882 h 1830363"/>
                <a:gd name="connsiteX18" fmla="*/ 2066029 w 2514600"/>
                <a:gd name="connsiteY18" fmla="*/ 1176810 h 1830363"/>
                <a:gd name="connsiteX19" fmla="*/ 448572 w 2514600"/>
                <a:gd name="connsiteY19" fmla="*/ 1176810 h 1830363"/>
                <a:gd name="connsiteX20" fmla="*/ 656933 w 2514600"/>
                <a:gd name="connsiteY20" fmla="*/ 873235 h 1830363"/>
                <a:gd name="connsiteX21" fmla="*/ 1857668 w 2514600"/>
                <a:gd name="connsiteY21" fmla="*/ 873235 h 1830363"/>
                <a:gd name="connsiteX22" fmla="*/ 1946159 w 2514600"/>
                <a:gd name="connsiteY22" fmla="*/ 1002163 h 1830363"/>
                <a:gd name="connsiteX23" fmla="*/ 568442 w 2514600"/>
                <a:gd name="connsiteY23" fmla="*/ 1002163 h 1830363"/>
                <a:gd name="connsiteX24" fmla="*/ 776803 w 2514600"/>
                <a:gd name="connsiteY24" fmla="*/ 698588 h 1830363"/>
                <a:gd name="connsiteX25" fmla="*/ 1737798 w 2514600"/>
                <a:gd name="connsiteY25" fmla="*/ 698588 h 1830363"/>
                <a:gd name="connsiteX26" fmla="*/ 1826289 w 2514600"/>
                <a:gd name="connsiteY26" fmla="*/ 827516 h 1830363"/>
                <a:gd name="connsiteX27" fmla="*/ 688313 w 2514600"/>
                <a:gd name="connsiteY27" fmla="*/ 827516 h 1830363"/>
                <a:gd name="connsiteX28" fmla="*/ 896673 w 2514600"/>
                <a:gd name="connsiteY28" fmla="*/ 523941 h 1830363"/>
                <a:gd name="connsiteX29" fmla="*/ 1617928 w 2514600"/>
                <a:gd name="connsiteY29" fmla="*/ 523941 h 1830363"/>
                <a:gd name="connsiteX30" fmla="*/ 1706419 w 2514600"/>
                <a:gd name="connsiteY30" fmla="*/ 652869 h 1830363"/>
                <a:gd name="connsiteX31" fmla="*/ 808183 w 2514600"/>
                <a:gd name="connsiteY31" fmla="*/ 652869 h 1830363"/>
                <a:gd name="connsiteX32" fmla="*/ 1016543 w 2514600"/>
                <a:gd name="connsiteY32" fmla="*/ 349294 h 1830363"/>
                <a:gd name="connsiteX33" fmla="*/ 1498058 w 2514600"/>
                <a:gd name="connsiteY33" fmla="*/ 349294 h 1830363"/>
                <a:gd name="connsiteX34" fmla="*/ 1586549 w 2514600"/>
                <a:gd name="connsiteY34" fmla="*/ 478222 h 1830363"/>
                <a:gd name="connsiteX35" fmla="*/ 928053 w 2514600"/>
                <a:gd name="connsiteY35" fmla="*/ 478222 h 1830363"/>
                <a:gd name="connsiteX36" fmla="*/ 1136413 w 2514600"/>
                <a:gd name="connsiteY36" fmla="*/ 174647 h 1830363"/>
                <a:gd name="connsiteX37" fmla="*/ 1378188 w 2514600"/>
                <a:gd name="connsiteY37" fmla="*/ 174647 h 1830363"/>
                <a:gd name="connsiteX38" fmla="*/ 1466679 w 2514600"/>
                <a:gd name="connsiteY38" fmla="*/ 303575 h 1830363"/>
                <a:gd name="connsiteX39" fmla="*/ 1047923 w 2514600"/>
                <a:gd name="connsiteY39" fmla="*/ 303575 h 1830363"/>
                <a:gd name="connsiteX40" fmla="*/ 1256283 w 2514600"/>
                <a:gd name="connsiteY40" fmla="*/ 0 h 1830363"/>
                <a:gd name="connsiteX41" fmla="*/ 1258318 w 2514600"/>
                <a:gd name="connsiteY41" fmla="*/ 0 h 1830363"/>
                <a:gd name="connsiteX42" fmla="*/ 1346808 w 2514600"/>
                <a:gd name="connsiteY42" fmla="*/ 128928 h 1830363"/>
                <a:gd name="connsiteX43" fmla="*/ 1167793 w 2514600"/>
                <a:gd name="connsiteY43" fmla="*/ 128928 h 183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514600" h="1830363">
                  <a:moveTo>
                    <a:pt x="57581" y="1746470"/>
                  </a:moveTo>
                  <a:lnTo>
                    <a:pt x="2457020" y="1746470"/>
                  </a:lnTo>
                  <a:lnTo>
                    <a:pt x="2514600" y="1830363"/>
                  </a:lnTo>
                  <a:lnTo>
                    <a:pt x="0" y="1830363"/>
                  </a:lnTo>
                  <a:close/>
                  <a:moveTo>
                    <a:pt x="177451" y="1571823"/>
                  </a:moveTo>
                  <a:lnTo>
                    <a:pt x="2337149" y="1571823"/>
                  </a:lnTo>
                  <a:lnTo>
                    <a:pt x="2425640" y="1700751"/>
                  </a:lnTo>
                  <a:lnTo>
                    <a:pt x="88961" y="1700751"/>
                  </a:lnTo>
                  <a:close/>
                  <a:moveTo>
                    <a:pt x="297322" y="1397176"/>
                  </a:moveTo>
                  <a:lnTo>
                    <a:pt x="2217279" y="1397176"/>
                  </a:lnTo>
                  <a:lnTo>
                    <a:pt x="2305770" y="1526104"/>
                  </a:lnTo>
                  <a:lnTo>
                    <a:pt x="208831" y="1526104"/>
                  </a:lnTo>
                  <a:close/>
                  <a:moveTo>
                    <a:pt x="417192" y="1222529"/>
                  </a:moveTo>
                  <a:lnTo>
                    <a:pt x="2097409" y="1222529"/>
                  </a:lnTo>
                  <a:lnTo>
                    <a:pt x="2185899" y="1351457"/>
                  </a:lnTo>
                  <a:lnTo>
                    <a:pt x="328702" y="1351457"/>
                  </a:lnTo>
                  <a:close/>
                  <a:moveTo>
                    <a:pt x="537062" y="1047882"/>
                  </a:moveTo>
                  <a:lnTo>
                    <a:pt x="1977538" y="1047882"/>
                  </a:lnTo>
                  <a:lnTo>
                    <a:pt x="2066029" y="1176810"/>
                  </a:lnTo>
                  <a:lnTo>
                    <a:pt x="448572" y="1176810"/>
                  </a:lnTo>
                  <a:close/>
                  <a:moveTo>
                    <a:pt x="656933" y="873235"/>
                  </a:moveTo>
                  <a:lnTo>
                    <a:pt x="1857668" y="873235"/>
                  </a:lnTo>
                  <a:lnTo>
                    <a:pt x="1946159" y="1002163"/>
                  </a:lnTo>
                  <a:lnTo>
                    <a:pt x="568442" y="1002163"/>
                  </a:lnTo>
                  <a:close/>
                  <a:moveTo>
                    <a:pt x="776803" y="698588"/>
                  </a:moveTo>
                  <a:lnTo>
                    <a:pt x="1737798" y="698588"/>
                  </a:lnTo>
                  <a:lnTo>
                    <a:pt x="1826289" y="827516"/>
                  </a:lnTo>
                  <a:lnTo>
                    <a:pt x="688313" y="827516"/>
                  </a:lnTo>
                  <a:close/>
                  <a:moveTo>
                    <a:pt x="896673" y="523941"/>
                  </a:moveTo>
                  <a:lnTo>
                    <a:pt x="1617928" y="523941"/>
                  </a:lnTo>
                  <a:lnTo>
                    <a:pt x="1706419" y="652869"/>
                  </a:lnTo>
                  <a:lnTo>
                    <a:pt x="808183" y="652869"/>
                  </a:lnTo>
                  <a:close/>
                  <a:moveTo>
                    <a:pt x="1016543" y="349294"/>
                  </a:moveTo>
                  <a:lnTo>
                    <a:pt x="1498058" y="349294"/>
                  </a:lnTo>
                  <a:lnTo>
                    <a:pt x="1586549" y="478222"/>
                  </a:lnTo>
                  <a:lnTo>
                    <a:pt x="928053" y="478222"/>
                  </a:lnTo>
                  <a:close/>
                  <a:moveTo>
                    <a:pt x="1136413" y="174647"/>
                  </a:moveTo>
                  <a:lnTo>
                    <a:pt x="1378188" y="174647"/>
                  </a:lnTo>
                  <a:lnTo>
                    <a:pt x="1466679" y="303575"/>
                  </a:lnTo>
                  <a:lnTo>
                    <a:pt x="1047923" y="303575"/>
                  </a:lnTo>
                  <a:close/>
                  <a:moveTo>
                    <a:pt x="1256283" y="0"/>
                  </a:moveTo>
                  <a:lnTo>
                    <a:pt x="1258318" y="0"/>
                  </a:lnTo>
                  <a:lnTo>
                    <a:pt x="1346808" y="128928"/>
                  </a:lnTo>
                  <a:lnTo>
                    <a:pt x="1167793" y="1289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35"/>
            <p:cNvSpPr/>
            <p:nvPr userDrawn="1"/>
          </p:nvSpPr>
          <p:spPr>
            <a:xfrm rot="10800000">
              <a:off x="2370032" y="3521263"/>
              <a:ext cx="1574150" cy="826934"/>
            </a:xfrm>
            <a:prstGeom prst="triangle">
              <a:avLst/>
            </a:prstGeom>
            <a:gradFill>
              <a:gsLst>
                <a:gs pos="0">
                  <a:srgbClr val="EF5023">
                    <a:alpha val="56000"/>
                  </a:srgbClr>
                </a:gs>
                <a:gs pos="99291">
                  <a:srgbClr val="FCC35E"/>
                </a:gs>
                <a:gs pos="48000">
                  <a:srgbClr val="F37826">
                    <a:alpha val="67000"/>
                  </a:srgbClr>
                </a:gs>
              </a:gsLst>
              <a:lin ang="0" scaled="1"/>
            </a:gra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Isosceles Triangle 34"/>
            <p:cNvSpPr/>
            <p:nvPr userDrawn="1"/>
          </p:nvSpPr>
          <p:spPr>
            <a:xfrm>
              <a:off x="1455867" y="3486221"/>
              <a:ext cx="1574150" cy="826934"/>
            </a:xfrm>
            <a:prstGeom prst="triangle">
              <a:avLst/>
            </a:prstGeom>
            <a:gradFill>
              <a:gsLst>
                <a:gs pos="0">
                  <a:srgbClr val="EF5023">
                    <a:alpha val="56000"/>
                  </a:srgbClr>
                </a:gs>
                <a:gs pos="99291">
                  <a:srgbClr val="FCC35E"/>
                </a:gs>
                <a:gs pos="48000">
                  <a:srgbClr val="F37826">
                    <a:alpha val="67000"/>
                  </a:srgbClr>
                </a:gs>
              </a:gsLst>
              <a:lin ang="0" scaled="1"/>
            </a:gra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 userDrawn="1"/>
        </p:nvGrpSpPr>
        <p:grpSpPr>
          <a:xfrm rot="10800000">
            <a:off x="3038168" y="1908654"/>
            <a:ext cx="9191932" cy="4965088"/>
            <a:chOff x="-49378" y="2053611"/>
            <a:chExt cx="7583820" cy="4096454"/>
          </a:xfrm>
        </p:grpSpPr>
        <p:sp>
          <p:nvSpPr>
            <p:cNvPr id="10" name="Isosceles Triangle 9"/>
            <p:cNvSpPr/>
            <p:nvPr userDrawn="1"/>
          </p:nvSpPr>
          <p:spPr>
            <a:xfrm flipV="1">
              <a:off x="-31360" y="4791192"/>
              <a:ext cx="2315147" cy="1216195"/>
            </a:xfrm>
            <a:prstGeom prst="triangle">
              <a:avLst/>
            </a:prstGeom>
            <a:gradFill>
              <a:gsLst>
                <a:gs pos="0">
                  <a:srgbClr val="8775AA"/>
                </a:gs>
                <a:gs pos="99291">
                  <a:srgbClr val="8775AA"/>
                </a:gs>
                <a:gs pos="51000">
                  <a:schemeClr val="accent4">
                    <a:lumMod val="75000"/>
                    <a:alpha val="74000"/>
                  </a:schemeClr>
                </a:gs>
              </a:gsLst>
              <a:lin ang="0" scaled="1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 userDrawn="1"/>
          </p:nvSpPr>
          <p:spPr>
            <a:xfrm>
              <a:off x="-31359" y="2083633"/>
              <a:ext cx="6541077" cy="2218544"/>
            </a:xfrm>
            <a:custGeom>
              <a:avLst/>
              <a:gdLst>
                <a:gd name="connsiteX0" fmla="*/ 0 w 6541077"/>
                <a:gd name="connsiteY0" fmla="*/ 0 h 2218544"/>
                <a:gd name="connsiteX1" fmla="*/ 6541077 w 6541077"/>
                <a:gd name="connsiteY1" fmla="*/ 0 h 2218544"/>
                <a:gd name="connsiteX2" fmla="*/ 4272882 w 6541077"/>
                <a:gd name="connsiteY2" fmla="*/ 2218544 h 2218544"/>
                <a:gd name="connsiteX3" fmla="*/ 0 w 6541077"/>
                <a:gd name="connsiteY3" fmla="*/ 2218544 h 2218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1077" h="2218544">
                  <a:moveTo>
                    <a:pt x="0" y="0"/>
                  </a:moveTo>
                  <a:lnTo>
                    <a:pt x="6541077" y="0"/>
                  </a:lnTo>
                  <a:lnTo>
                    <a:pt x="4272882" y="2218544"/>
                  </a:lnTo>
                  <a:lnTo>
                    <a:pt x="0" y="2218544"/>
                  </a:lnTo>
                  <a:close/>
                </a:path>
              </a:pathLst>
            </a:custGeom>
            <a:solidFill>
              <a:srgbClr val="FECE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/>
            <p:cNvSpPr/>
            <p:nvPr userDrawn="1"/>
          </p:nvSpPr>
          <p:spPr>
            <a:xfrm>
              <a:off x="882111" y="2230931"/>
              <a:ext cx="1979339" cy="996226"/>
            </a:xfrm>
            <a:prstGeom prst="triangle">
              <a:avLst/>
            </a:prstGeom>
            <a:gradFill>
              <a:gsLst>
                <a:gs pos="0">
                  <a:schemeClr val="bg1"/>
                </a:gs>
                <a:gs pos="99291">
                  <a:schemeClr val="bg1">
                    <a:lumMod val="50000"/>
                  </a:schemeClr>
                </a:gs>
                <a:gs pos="48000">
                  <a:schemeClr val="bg1">
                    <a:lumMod val="75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/>
            <p:cNvSpPr/>
            <p:nvPr userDrawn="1"/>
          </p:nvSpPr>
          <p:spPr>
            <a:xfrm flipV="1">
              <a:off x="1209281" y="4307237"/>
              <a:ext cx="3508005" cy="1842828"/>
            </a:xfrm>
            <a:prstGeom prst="triangle">
              <a:avLst/>
            </a:prstGeom>
            <a:gradFill>
              <a:gsLst>
                <a:gs pos="0">
                  <a:srgbClr val="8775AA"/>
                </a:gs>
                <a:gs pos="99291">
                  <a:srgbClr val="8775AA"/>
                </a:gs>
                <a:gs pos="51000">
                  <a:srgbClr val="7030A0"/>
                </a:gs>
              </a:gsLst>
              <a:lin ang="0" scaled="1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 userDrawn="1"/>
          </p:nvSpPr>
          <p:spPr>
            <a:xfrm flipV="1">
              <a:off x="-31360" y="4308089"/>
              <a:ext cx="1750146" cy="500335"/>
            </a:xfrm>
            <a:custGeom>
              <a:avLst/>
              <a:gdLst>
                <a:gd name="connsiteX0" fmla="*/ 0 w 1750146"/>
                <a:gd name="connsiteY0" fmla="*/ 500335 h 500335"/>
                <a:gd name="connsiteX1" fmla="*/ 1238614 w 1750146"/>
                <a:gd name="connsiteY1" fmla="*/ 500335 h 500335"/>
                <a:gd name="connsiteX2" fmla="*/ 1750146 w 1750146"/>
                <a:gd name="connsiteY2" fmla="*/ 0 h 500335"/>
                <a:gd name="connsiteX3" fmla="*/ 0 w 1750146"/>
                <a:gd name="connsiteY3" fmla="*/ 0 h 500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0146" h="500335">
                  <a:moveTo>
                    <a:pt x="0" y="500335"/>
                  </a:moveTo>
                  <a:lnTo>
                    <a:pt x="1238614" y="500335"/>
                  </a:lnTo>
                  <a:lnTo>
                    <a:pt x="175014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95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/>
            <p:cNvSpPr/>
            <p:nvPr userDrawn="1"/>
          </p:nvSpPr>
          <p:spPr>
            <a:xfrm flipV="1">
              <a:off x="3322399" y="2059523"/>
              <a:ext cx="4212043" cy="2212674"/>
            </a:xfrm>
            <a:prstGeom prst="triangle">
              <a:avLst/>
            </a:prstGeom>
            <a:gradFill>
              <a:gsLst>
                <a:gs pos="0">
                  <a:srgbClr val="00B0F0"/>
                </a:gs>
                <a:gs pos="99291">
                  <a:srgbClr val="8775AA"/>
                </a:gs>
                <a:gs pos="48000">
                  <a:srgbClr val="1E668D"/>
                </a:gs>
              </a:gsLst>
              <a:lin ang="0" scaled="1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 userDrawn="1"/>
          </p:nvSpPr>
          <p:spPr>
            <a:xfrm flipV="1">
              <a:off x="80251" y="4310268"/>
              <a:ext cx="1592135" cy="836382"/>
            </a:xfrm>
            <a:prstGeom prst="triangle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99291">
                  <a:srgbClr val="8775AA">
                    <a:alpha val="7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Parallelogram 16"/>
            <p:cNvSpPr/>
            <p:nvPr userDrawn="1"/>
          </p:nvSpPr>
          <p:spPr>
            <a:xfrm>
              <a:off x="121041" y="2053611"/>
              <a:ext cx="6541077" cy="2218586"/>
            </a:xfrm>
            <a:prstGeom prst="parallelogram">
              <a:avLst>
                <a:gd name="adj" fmla="val 109737"/>
              </a:avLst>
            </a:prstGeom>
            <a:gradFill>
              <a:gsLst>
                <a:gs pos="51036">
                  <a:srgbClr val="7F1037"/>
                </a:gs>
                <a:gs pos="99291">
                  <a:srgbClr val="F80010"/>
                </a:gs>
                <a:gs pos="0">
                  <a:srgbClr val="FC56A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/>
            <p:cNvSpPr/>
            <p:nvPr userDrawn="1"/>
          </p:nvSpPr>
          <p:spPr>
            <a:xfrm>
              <a:off x="-49378" y="2368001"/>
              <a:ext cx="1574150" cy="826934"/>
            </a:xfrm>
            <a:prstGeom prst="triangle">
              <a:avLst/>
            </a:prstGeom>
            <a:gradFill>
              <a:gsLst>
                <a:gs pos="0">
                  <a:srgbClr val="EF5023">
                    <a:alpha val="56000"/>
                  </a:srgbClr>
                </a:gs>
                <a:gs pos="99291">
                  <a:srgbClr val="FCC35E"/>
                </a:gs>
                <a:gs pos="48000">
                  <a:srgbClr val="F37826">
                    <a:alpha val="67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 userDrawn="1"/>
          </p:nvSpPr>
          <p:spPr>
            <a:xfrm rot="10800000">
              <a:off x="4858346" y="2544847"/>
              <a:ext cx="2475019" cy="1262857"/>
            </a:xfrm>
            <a:custGeom>
              <a:avLst/>
              <a:gdLst>
                <a:gd name="connsiteX0" fmla="*/ 57581 w 2514600"/>
                <a:gd name="connsiteY0" fmla="*/ 1746470 h 1830363"/>
                <a:gd name="connsiteX1" fmla="*/ 2457020 w 2514600"/>
                <a:gd name="connsiteY1" fmla="*/ 1746470 h 1830363"/>
                <a:gd name="connsiteX2" fmla="*/ 2514600 w 2514600"/>
                <a:gd name="connsiteY2" fmla="*/ 1830363 h 1830363"/>
                <a:gd name="connsiteX3" fmla="*/ 0 w 2514600"/>
                <a:gd name="connsiteY3" fmla="*/ 1830363 h 1830363"/>
                <a:gd name="connsiteX4" fmla="*/ 177451 w 2514600"/>
                <a:gd name="connsiteY4" fmla="*/ 1571823 h 1830363"/>
                <a:gd name="connsiteX5" fmla="*/ 2337149 w 2514600"/>
                <a:gd name="connsiteY5" fmla="*/ 1571823 h 1830363"/>
                <a:gd name="connsiteX6" fmla="*/ 2425640 w 2514600"/>
                <a:gd name="connsiteY6" fmla="*/ 1700751 h 1830363"/>
                <a:gd name="connsiteX7" fmla="*/ 88961 w 2514600"/>
                <a:gd name="connsiteY7" fmla="*/ 1700751 h 1830363"/>
                <a:gd name="connsiteX8" fmla="*/ 297322 w 2514600"/>
                <a:gd name="connsiteY8" fmla="*/ 1397176 h 1830363"/>
                <a:gd name="connsiteX9" fmla="*/ 2217279 w 2514600"/>
                <a:gd name="connsiteY9" fmla="*/ 1397176 h 1830363"/>
                <a:gd name="connsiteX10" fmla="*/ 2305770 w 2514600"/>
                <a:gd name="connsiteY10" fmla="*/ 1526104 h 1830363"/>
                <a:gd name="connsiteX11" fmla="*/ 208831 w 2514600"/>
                <a:gd name="connsiteY11" fmla="*/ 1526104 h 1830363"/>
                <a:gd name="connsiteX12" fmla="*/ 417192 w 2514600"/>
                <a:gd name="connsiteY12" fmla="*/ 1222529 h 1830363"/>
                <a:gd name="connsiteX13" fmla="*/ 2097409 w 2514600"/>
                <a:gd name="connsiteY13" fmla="*/ 1222529 h 1830363"/>
                <a:gd name="connsiteX14" fmla="*/ 2185899 w 2514600"/>
                <a:gd name="connsiteY14" fmla="*/ 1351457 h 1830363"/>
                <a:gd name="connsiteX15" fmla="*/ 328702 w 2514600"/>
                <a:gd name="connsiteY15" fmla="*/ 1351457 h 1830363"/>
                <a:gd name="connsiteX16" fmla="*/ 537062 w 2514600"/>
                <a:gd name="connsiteY16" fmla="*/ 1047882 h 1830363"/>
                <a:gd name="connsiteX17" fmla="*/ 1977538 w 2514600"/>
                <a:gd name="connsiteY17" fmla="*/ 1047882 h 1830363"/>
                <a:gd name="connsiteX18" fmla="*/ 2066029 w 2514600"/>
                <a:gd name="connsiteY18" fmla="*/ 1176810 h 1830363"/>
                <a:gd name="connsiteX19" fmla="*/ 448572 w 2514600"/>
                <a:gd name="connsiteY19" fmla="*/ 1176810 h 1830363"/>
                <a:gd name="connsiteX20" fmla="*/ 656933 w 2514600"/>
                <a:gd name="connsiteY20" fmla="*/ 873235 h 1830363"/>
                <a:gd name="connsiteX21" fmla="*/ 1857668 w 2514600"/>
                <a:gd name="connsiteY21" fmla="*/ 873235 h 1830363"/>
                <a:gd name="connsiteX22" fmla="*/ 1946159 w 2514600"/>
                <a:gd name="connsiteY22" fmla="*/ 1002163 h 1830363"/>
                <a:gd name="connsiteX23" fmla="*/ 568442 w 2514600"/>
                <a:gd name="connsiteY23" fmla="*/ 1002163 h 1830363"/>
                <a:gd name="connsiteX24" fmla="*/ 776803 w 2514600"/>
                <a:gd name="connsiteY24" fmla="*/ 698588 h 1830363"/>
                <a:gd name="connsiteX25" fmla="*/ 1737798 w 2514600"/>
                <a:gd name="connsiteY25" fmla="*/ 698588 h 1830363"/>
                <a:gd name="connsiteX26" fmla="*/ 1826289 w 2514600"/>
                <a:gd name="connsiteY26" fmla="*/ 827516 h 1830363"/>
                <a:gd name="connsiteX27" fmla="*/ 688313 w 2514600"/>
                <a:gd name="connsiteY27" fmla="*/ 827516 h 1830363"/>
                <a:gd name="connsiteX28" fmla="*/ 896673 w 2514600"/>
                <a:gd name="connsiteY28" fmla="*/ 523941 h 1830363"/>
                <a:gd name="connsiteX29" fmla="*/ 1617928 w 2514600"/>
                <a:gd name="connsiteY29" fmla="*/ 523941 h 1830363"/>
                <a:gd name="connsiteX30" fmla="*/ 1706419 w 2514600"/>
                <a:gd name="connsiteY30" fmla="*/ 652869 h 1830363"/>
                <a:gd name="connsiteX31" fmla="*/ 808183 w 2514600"/>
                <a:gd name="connsiteY31" fmla="*/ 652869 h 1830363"/>
                <a:gd name="connsiteX32" fmla="*/ 1016543 w 2514600"/>
                <a:gd name="connsiteY32" fmla="*/ 349294 h 1830363"/>
                <a:gd name="connsiteX33" fmla="*/ 1498058 w 2514600"/>
                <a:gd name="connsiteY33" fmla="*/ 349294 h 1830363"/>
                <a:gd name="connsiteX34" fmla="*/ 1586549 w 2514600"/>
                <a:gd name="connsiteY34" fmla="*/ 478222 h 1830363"/>
                <a:gd name="connsiteX35" fmla="*/ 928053 w 2514600"/>
                <a:gd name="connsiteY35" fmla="*/ 478222 h 1830363"/>
                <a:gd name="connsiteX36" fmla="*/ 1136413 w 2514600"/>
                <a:gd name="connsiteY36" fmla="*/ 174647 h 1830363"/>
                <a:gd name="connsiteX37" fmla="*/ 1378188 w 2514600"/>
                <a:gd name="connsiteY37" fmla="*/ 174647 h 1830363"/>
                <a:gd name="connsiteX38" fmla="*/ 1466679 w 2514600"/>
                <a:gd name="connsiteY38" fmla="*/ 303575 h 1830363"/>
                <a:gd name="connsiteX39" fmla="*/ 1047923 w 2514600"/>
                <a:gd name="connsiteY39" fmla="*/ 303575 h 1830363"/>
                <a:gd name="connsiteX40" fmla="*/ 1256283 w 2514600"/>
                <a:gd name="connsiteY40" fmla="*/ 0 h 1830363"/>
                <a:gd name="connsiteX41" fmla="*/ 1258318 w 2514600"/>
                <a:gd name="connsiteY41" fmla="*/ 0 h 1830363"/>
                <a:gd name="connsiteX42" fmla="*/ 1346808 w 2514600"/>
                <a:gd name="connsiteY42" fmla="*/ 128928 h 1830363"/>
                <a:gd name="connsiteX43" fmla="*/ 1167793 w 2514600"/>
                <a:gd name="connsiteY43" fmla="*/ 128928 h 183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514600" h="1830363">
                  <a:moveTo>
                    <a:pt x="57581" y="1746470"/>
                  </a:moveTo>
                  <a:lnTo>
                    <a:pt x="2457020" y="1746470"/>
                  </a:lnTo>
                  <a:lnTo>
                    <a:pt x="2514600" y="1830363"/>
                  </a:lnTo>
                  <a:lnTo>
                    <a:pt x="0" y="1830363"/>
                  </a:lnTo>
                  <a:close/>
                  <a:moveTo>
                    <a:pt x="177451" y="1571823"/>
                  </a:moveTo>
                  <a:lnTo>
                    <a:pt x="2337149" y="1571823"/>
                  </a:lnTo>
                  <a:lnTo>
                    <a:pt x="2425640" y="1700751"/>
                  </a:lnTo>
                  <a:lnTo>
                    <a:pt x="88961" y="1700751"/>
                  </a:lnTo>
                  <a:close/>
                  <a:moveTo>
                    <a:pt x="297322" y="1397176"/>
                  </a:moveTo>
                  <a:lnTo>
                    <a:pt x="2217279" y="1397176"/>
                  </a:lnTo>
                  <a:lnTo>
                    <a:pt x="2305770" y="1526104"/>
                  </a:lnTo>
                  <a:lnTo>
                    <a:pt x="208831" y="1526104"/>
                  </a:lnTo>
                  <a:close/>
                  <a:moveTo>
                    <a:pt x="417192" y="1222529"/>
                  </a:moveTo>
                  <a:lnTo>
                    <a:pt x="2097409" y="1222529"/>
                  </a:lnTo>
                  <a:lnTo>
                    <a:pt x="2185899" y="1351457"/>
                  </a:lnTo>
                  <a:lnTo>
                    <a:pt x="328702" y="1351457"/>
                  </a:lnTo>
                  <a:close/>
                  <a:moveTo>
                    <a:pt x="537062" y="1047882"/>
                  </a:moveTo>
                  <a:lnTo>
                    <a:pt x="1977538" y="1047882"/>
                  </a:lnTo>
                  <a:lnTo>
                    <a:pt x="2066029" y="1176810"/>
                  </a:lnTo>
                  <a:lnTo>
                    <a:pt x="448572" y="1176810"/>
                  </a:lnTo>
                  <a:close/>
                  <a:moveTo>
                    <a:pt x="656933" y="873235"/>
                  </a:moveTo>
                  <a:lnTo>
                    <a:pt x="1857668" y="873235"/>
                  </a:lnTo>
                  <a:lnTo>
                    <a:pt x="1946159" y="1002163"/>
                  </a:lnTo>
                  <a:lnTo>
                    <a:pt x="568442" y="1002163"/>
                  </a:lnTo>
                  <a:close/>
                  <a:moveTo>
                    <a:pt x="776803" y="698588"/>
                  </a:moveTo>
                  <a:lnTo>
                    <a:pt x="1737798" y="698588"/>
                  </a:lnTo>
                  <a:lnTo>
                    <a:pt x="1826289" y="827516"/>
                  </a:lnTo>
                  <a:lnTo>
                    <a:pt x="688313" y="827516"/>
                  </a:lnTo>
                  <a:close/>
                  <a:moveTo>
                    <a:pt x="896673" y="523941"/>
                  </a:moveTo>
                  <a:lnTo>
                    <a:pt x="1617928" y="523941"/>
                  </a:lnTo>
                  <a:lnTo>
                    <a:pt x="1706419" y="652869"/>
                  </a:lnTo>
                  <a:lnTo>
                    <a:pt x="808183" y="652869"/>
                  </a:lnTo>
                  <a:close/>
                  <a:moveTo>
                    <a:pt x="1016543" y="349294"/>
                  </a:moveTo>
                  <a:lnTo>
                    <a:pt x="1498058" y="349294"/>
                  </a:lnTo>
                  <a:lnTo>
                    <a:pt x="1586549" y="478222"/>
                  </a:lnTo>
                  <a:lnTo>
                    <a:pt x="928053" y="478222"/>
                  </a:lnTo>
                  <a:close/>
                  <a:moveTo>
                    <a:pt x="1136413" y="174647"/>
                  </a:moveTo>
                  <a:lnTo>
                    <a:pt x="1378188" y="174647"/>
                  </a:lnTo>
                  <a:lnTo>
                    <a:pt x="1466679" y="303575"/>
                  </a:lnTo>
                  <a:lnTo>
                    <a:pt x="1047923" y="303575"/>
                  </a:lnTo>
                  <a:close/>
                  <a:moveTo>
                    <a:pt x="1256283" y="0"/>
                  </a:moveTo>
                  <a:lnTo>
                    <a:pt x="1258318" y="0"/>
                  </a:lnTo>
                  <a:lnTo>
                    <a:pt x="1346808" y="128928"/>
                  </a:lnTo>
                  <a:lnTo>
                    <a:pt x="1167793" y="128928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 userDrawn="1"/>
          </p:nvSpPr>
          <p:spPr>
            <a:xfrm>
              <a:off x="2545527" y="4400932"/>
              <a:ext cx="2475019" cy="1262857"/>
            </a:xfrm>
            <a:custGeom>
              <a:avLst/>
              <a:gdLst>
                <a:gd name="connsiteX0" fmla="*/ 57581 w 2514600"/>
                <a:gd name="connsiteY0" fmla="*/ 1746470 h 1830363"/>
                <a:gd name="connsiteX1" fmla="*/ 2457020 w 2514600"/>
                <a:gd name="connsiteY1" fmla="*/ 1746470 h 1830363"/>
                <a:gd name="connsiteX2" fmla="*/ 2514600 w 2514600"/>
                <a:gd name="connsiteY2" fmla="*/ 1830363 h 1830363"/>
                <a:gd name="connsiteX3" fmla="*/ 0 w 2514600"/>
                <a:gd name="connsiteY3" fmla="*/ 1830363 h 1830363"/>
                <a:gd name="connsiteX4" fmla="*/ 177451 w 2514600"/>
                <a:gd name="connsiteY4" fmla="*/ 1571823 h 1830363"/>
                <a:gd name="connsiteX5" fmla="*/ 2337149 w 2514600"/>
                <a:gd name="connsiteY5" fmla="*/ 1571823 h 1830363"/>
                <a:gd name="connsiteX6" fmla="*/ 2425640 w 2514600"/>
                <a:gd name="connsiteY6" fmla="*/ 1700751 h 1830363"/>
                <a:gd name="connsiteX7" fmla="*/ 88961 w 2514600"/>
                <a:gd name="connsiteY7" fmla="*/ 1700751 h 1830363"/>
                <a:gd name="connsiteX8" fmla="*/ 297322 w 2514600"/>
                <a:gd name="connsiteY8" fmla="*/ 1397176 h 1830363"/>
                <a:gd name="connsiteX9" fmla="*/ 2217279 w 2514600"/>
                <a:gd name="connsiteY9" fmla="*/ 1397176 h 1830363"/>
                <a:gd name="connsiteX10" fmla="*/ 2305770 w 2514600"/>
                <a:gd name="connsiteY10" fmla="*/ 1526104 h 1830363"/>
                <a:gd name="connsiteX11" fmla="*/ 208831 w 2514600"/>
                <a:gd name="connsiteY11" fmla="*/ 1526104 h 1830363"/>
                <a:gd name="connsiteX12" fmla="*/ 417192 w 2514600"/>
                <a:gd name="connsiteY12" fmla="*/ 1222529 h 1830363"/>
                <a:gd name="connsiteX13" fmla="*/ 2097409 w 2514600"/>
                <a:gd name="connsiteY13" fmla="*/ 1222529 h 1830363"/>
                <a:gd name="connsiteX14" fmla="*/ 2185899 w 2514600"/>
                <a:gd name="connsiteY14" fmla="*/ 1351457 h 1830363"/>
                <a:gd name="connsiteX15" fmla="*/ 328702 w 2514600"/>
                <a:gd name="connsiteY15" fmla="*/ 1351457 h 1830363"/>
                <a:gd name="connsiteX16" fmla="*/ 537062 w 2514600"/>
                <a:gd name="connsiteY16" fmla="*/ 1047882 h 1830363"/>
                <a:gd name="connsiteX17" fmla="*/ 1977538 w 2514600"/>
                <a:gd name="connsiteY17" fmla="*/ 1047882 h 1830363"/>
                <a:gd name="connsiteX18" fmla="*/ 2066029 w 2514600"/>
                <a:gd name="connsiteY18" fmla="*/ 1176810 h 1830363"/>
                <a:gd name="connsiteX19" fmla="*/ 448572 w 2514600"/>
                <a:gd name="connsiteY19" fmla="*/ 1176810 h 1830363"/>
                <a:gd name="connsiteX20" fmla="*/ 656933 w 2514600"/>
                <a:gd name="connsiteY20" fmla="*/ 873235 h 1830363"/>
                <a:gd name="connsiteX21" fmla="*/ 1857668 w 2514600"/>
                <a:gd name="connsiteY21" fmla="*/ 873235 h 1830363"/>
                <a:gd name="connsiteX22" fmla="*/ 1946159 w 2514600"/>
                <a:gd name="connsiteY22" fmla="*/ 1002163 h 1830363"/>
                <a:gd name="connsiteX23" fmla="*/ 568442 w 2514600"/>
                <a:gd name="connsiteY23" fmla="*/ 1002163 h 1830363"/>
                <a:gd name="connsiteX24" fmla="*/ 776803 w 2514600"/>
                <a:gd name="connsiteY24" fmla="*/ 698588 h 1830363"/>
                <a:gd name="connsiteX25" fmla="*/ 1737798 w 2514600"/>
                <a:gd name="connsiteY25" fmla="*/ 698588 h 1830363"/>
                <a:gd name="connsiteX26" fmla="*/ 1826289 w 2514600"/>
                <a:gd name="connsiteY26" fmla="*/ 827516 h 1830363"/>
                <a:gd name="connsiteX27" fmla="*/ 688313 w 2514600"/>
                <a:gd name="connsiteY27" fmla="*/ 827516 h 1830363"/>
                <a:gd name="connsiteX28" fmla="*/ 896673 w 2514600"/>
                <a:gd name="connsiteY28" fmla="*/ 523941 h 1830363"/>
                <a:gd name="connsiteX29" fmla="*/ 1617928 w 2514600"/>
                <a:gd name="connsiteY29" fmla="*/ 523941 h 1830363"/>
                <a:gd name="connsiteX30" fmla="*/ 1706419 w 2514600"/>
                <a:gd name="connsiteY30" fmla="*/ 652869 h 1830363"/>
                <a:gd name="connsiteX31" fmla="*/ 808183 w 2514600"/>
                <a:gd name="connsiteY31" fmla="*/ 652869 h 1830363"/>
                <a:gd name="connsiteX32" fmla="*/ 1016543 w 2514600"/>
                <a:gd name="connsiteY32" fmla="*/ 349294 h 1830363"/>
                <a:gd name="connsiteX33" fmla="*/ 1498058 w 2514600"/>
                <a:gd name="connsiteY33" fmla="*/ 349294 h 1830363"/>
                <a:gd name="connsiteX34" fmla="*/ 1586549 w 2514600"/>
                <a:gd name="connsiteY34" fmla="*/ 478222 h 1830363"/>
                <a:gd name="connsiteX35" fmla="*/ 928053 w 2514600"/>
                <a:gd name="connsiteY35" fmla="*/ 478222 h 1830363"/>
                <a:gd name="connsiteX36" fmla="*/ 1136413 w 2514600"/>
                <a:gd name="connsiteY36" fmla="*/ 174647 h 1830363"/>
                <a:gd name="connsiteX37" fmla="*/ 1378188 w 2514600"/>
                <a:gd name="connsiteY37" fmla="*/ 174647 h 1830363"/>
                <a:gd name="connsiteX38" fmla="*/ 1466679 w 2514600"/>
                <a:gd name="connsiteY38" fmla="*/ 303575 h 1830363"/>
                <a:gd name="connsiteX39" fmla="*/ 1047923 w 2514600"/>
                <a:gd name="connsiteY39" fmla="*/ 303575 h 1830363"/>
                <a:gd name="connsiteX40" fmla="*/ 1256283 w 2514600"/>
                <a:gd name="connsiteY40" fmla="*/ 0 h 1830363"/>
                <a:gd name="connsiteX41" fmla="*/ 1258318 w 2514600"/>
                <a:gd name="connsiteY41" fmla="*/ 0 h 1830363"/>
                <a:gd name="connsiteX42" fmla="*/ 1346808 w 2514600"/>
                <a:gd name="connsiteY42" fmla="*/ 128928 h 1830363"/>
                <a:gd name="connsiteX43" fmla="*/ 1167793 w 2514600"/>
                <a:gd name="connsiteY43" fmla="*/ 128928 h 183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514600" h="1830363">
                  <a:moveTo>
                    <a:pt x="57581" y="1746470"/>
                  </a:moveTo>
                  <a:lnTo>
                    <a:pt x="2457020" y="1746470"/>
                  </a:lnTo>
                  <a:lnTo>
                    <a:pt x="2514600" y="1830363"/>
                  </a:lnTo>
                  <a:lnTo>
                    <a:pt x="0" y="1830363"/>
                  </a:lnTo>
                  <a:close/>
                  <a:moveTo>
                    <a:pt x="177451" y="1571823"/>
                  </a:moveTo>
                  <a:lnTo>
                    <a:pt x="2337149" y="1571823"/>
                  </a:lnTo>
                  <a:lnTo>
                    <a:pt x="2425640" y="1700751"/>
                  </a:lnTo>
                  <a:lnTo>
                    <a:pt x="88961" y="1700751"/>
                  </a:lnTo>
                  <a:close/>
                  <a:moveTo>
                    <a:pt x="297322" y="1397176"/>
                  </a:moveTo>
                  <a:lnTo>
                    <a:pt x="2217279" y="1397176"/>
                  </a:lnTo>
                  <a:lnTo>
                    <a:pt x="2305770" y="1526104"/>
                  </a:lnTo>
                  <a:lnTo>
                    <a:pt x="208831" y="1526104"/>
                  </a:lnTo>
                  <a:close/>
                  <a:moveTo>
                    <a:pt x="417192" y="1222529"/>
                  </a:moveTo>
                  <a:lnTo>
                    <a:pt x="2097409" y="1222529"/>
                  </a:lnTo>
                  <a:lnTo>
                    <a:pt x="2185899" y="1351457"/>
                  </a:lnTo>
                  <a:lnTo>
                    <a:pt x="328702" y="1351457"/>
                  </a:lnTo>
                  <a:close/>
                  <a:moveTo>
                    <a:pt x="537062" y="1047882"/>
                  </a:moveTo>
                  <a:lnTo>
                    <a:pt x="1977538" y="1047882"/>
                  </a:lnTo>
                  <a:lnTo>
                    <a:pt x="2066029" y="1176810"/>
                  </a:lnTo>
                  <a:lnTo>
                    <a:pt x="448572" y="1176810"/>
                  </a:lnTo>
                  <a:close/>
                  <a:moveTo>
                    <a:pt x="656933" y="873235"/>
                  </a:moveTo>
                  <a:lnTo>
                    <a:pt x="1857668" y="873235"/>
                  </a:lnTo>
                  <a:lnTo>
                    <a:pt x="1946159" y="1002163"/>
                  </a:lnTo>
                  <a:lnTo>
                    <a:pt x="568442" y="1002163"/>
                  </a:lnTo>
                  <a:close/>
                  <a:moveTo>
                    <a:pt x="776803" y="698588"/>
                  </a:moveTo>
                  <a:lnTo>
                    <a:pt x="1737798" y="698588"/>
                  </a:lnTo>
                  <a:lnTo>
                    <a:pt x="1826289" y="827516"/>
                  </a:lnTo>
                  <a:lnTo>
                    <a:pt x="688313" y="827516"/>
                  </a:lnTo>
                  <a:close/>
                  <a:moveTo>
                    <a:pt x="896673" y="523941"/>
                  </a:moveTo>
                  <a:lnTo>
                    <a:pt x="1617928" y="523941"/>
                  </a:lnTo>
                  <a:lnTo>
                    <a:pt x="1706419" y="652869"/>
                  </a:lnTo>
                  <a:lnTo>
                    <a:pt x="808183" y="652869"/>
                  </a:lnTo>
                  <a:close/>
                  <a:moveTo>
                    <a:pt x="1016543" y="349294"/>
                  </a:moveTo>
                  <a:lnTo>
                    <a:pt x="1498058" y="349294"/>
                  </a:lnTo>
                  <a:lnTo>
                    <a:pt x="1586549" y="478222"/>
                  </a:lnTo>
                  <a:lnTo>
                    <a:pt x="928053" y="478222"/>
                  </a:lnTo>
                  <a:close/>
                  <a:moveTo>
                    <a:pt x="1136413" y="174647"/>
                  </a:moveTo>
                  <a:lnTo>
                    <a:pt x="1378188" y="174647"/>
                  </a:lnTo>
                  <a:lnTo>
                    <a:pt x="1466679" y="303575"/>
                  </a:lnTo>
                  <a:lnTo>
                    <a:pt x="1047923" y="303575"/>
                  </a:lnTo>
                  <a:close/>
                  <a:moveTo>
                    <a:pt x="1256283" y="0"/>
                  </a:moveTo>
                  <a:lnTo>
                    <a:pt x="1258318" y="0"/>
                  </a:lnTo>
                  <a:lnTo>
                    <a:pt x="1346808" y="128928"/>
                  </a:lnTo>
                  <a:lnTo>
                    <a:pt x="1167793" y="1289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/>
            <p:cNvSpPr/>
            <p:nvPr userDrawn="1"/>
          </p:nvSpPr>
          <p:spPr>
            <a:xfrm>
              <a:off x="1455867" y="3486221"/>
              <a:ext cx="1574150" cy="826934"/>
            </a:xfrm>
            <a:prstGeom prst="triangle">
              <a:avLst/>
            </a:prstGeom>
            <a:gradFill>
              <a:gsLst>
                <a:gs pos="0">
                  <a:srgbClr val="EF5023">
                    <a:alpha val="56000"/>
                  </a:srgbClr>
                </a:gs>
                <a:gs pos="99291">
                  <a:srgbClr val="FCC35E"/>
                </a:gs>
                <a:gs pos="48000">
                  <a:srgbClr val="F37826">
                    <a:alpha val="67000"/>
                  </a:srgbClr>
                </a:gs>
              </a:gsLst>
              <a:lin ang="0" scaled="1"/>
            </a:gra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/>
            <p:cNvSpPr/>
            <p:nvPr userDrawn="1"/>
          </p:nvSpPr>
          <p:spPr>
            <a:xfrm rot="10800000">
              <a:off x="2370032" y="3521263"/>
              <a:ext cx="1574150" cy="826934"/>
            </a:xfrm>
            <a:prstGeom prst="triangle">
              <a:avLst/>
            </a:prstGeom>
            <a:gradFill>
              <a:gsLst>
                <a:gs pos="0">
                  <a:srgbClr val="EF5023">
                    <a:alpha val="56000"/>
                  </a:srgbClr>
                </a:gs>
                <a:gs pos="99291">
                  <a:srgbClr val="FCC35E"/>
                </a:gs>
                <a:gs pos="48000">
                  <a:srgbClr val="F37826">
                    <a:alpha val="67000"/>
                  </a:srgbClr>
                </a:gs>
              </a:gsLst>
              <a:lin ang="0" scaled="1"/>
            </a:gra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4FE9FF8-3DDB-4CAF-B55C-2E6A1D5E6AFE}"/>
              </a:ext>
            </a:extLst>
          </p:cNvPr>
          <p:cNvSpPr/>
          <p:nvPr userDrawn="1"/>
        </p:nvSpPr>
        <p:spPr>
          <a:xfrm>
            <a:off x="980153" y="672608"/>
            <a:ext cx="10231694" cy="5512785"/>
          </a:xfrm>
          <a:prstGeom prst="rect">
            <a:avLst/>
          </a:prstGeom>
          <a:gradFill flip="none" rotWithShape="1">
            <a:gsLst>
              <a:gs pos="0">
                <a:srgbClr val="00B0F0">
                  <a:lumMod val="80000"/>
                </a:srgbClr>
              </a:gs>
              <a:gs pos="100000">
                <a:srgbClr val="0070C0">
                  <a:lumMod val="85000"/>
                  <a:lumOff val="15000"/>
                  <a:alpha val="77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2547451" y="964541"/>
            <a:ext cx="7097100" cy="758497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defRPr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2547468" y="1997656"/>
            <a:ext cx="2206989" cy="3874780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buSzPct val="100000"/>
              <a:defRPr sz="1600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buSzPct val="100000"/>
              <a:defRPr sz="2133"/>
            </a:lvl2pPr>
            <a:lvl3pPr lvl="2" rtl="0">
              <a:spcBef>
                <a:spcPts val="0"/>
              </a:spcBef>
              <a:buSzPct val="100000"/>
              <a:defRPr sz="2133"/>
            </a:lvl3pPr>
            <a:lvl4pPr lvl="3" rtl="0">
              <a:spcBef>
                <a:spcPts val="0"/>
              </a:spcBef>
              <a:buSzPct val="100000"/>
              <a:defRPr sz="2133"/>
            </a:lvl4pPr>
            <a:lvl5pPr lvl="4" rtl="0">
              <a:spcBef>
                <a:spcPts val="0"/>
              </a:spcBef>
              <a:buSzPct val="100000"/>
              <a:defRPr sz="2133"/>
            </a:lvl5pPr>
            <a:lvl6pPr lvl="5" rtl="0">
              <a:spcBef>
                <a:spcPts val="0"/>
              </a:spcBef>
              <a:buSzPct val="100000"/>
              <a:defRPr sz="2133"/>
            </a:lvl6pPr>
            <a:lvl7pPr lvl="6" rtl="0">
              <a:spcBef>
                <a:spcPts val="0"/>
              </a:spcBef>
              <a:buSzPct val="100000"/>
              <a:defRPr sz="2133"/>
            </a:lvl7pPr>
            <a:lvl8pPr lvl="7" rtl="0">
              <a:spcBef>
                <a:spcPts val="0"/>
              </a:spcBef>
              <a:buSzPct val="100000"/>
              <a:defRPr sz="2133"/>
            </a:lvl8pPr>
            <a:lvl9pPr lvl="8" rtl="0">
              <a:spcBef>
                <a:spcPts val="0"/>
              </a:spcBef>
              <a:buSzPct val="100000"/>
              <a:defRPr sz="2133"/>
            </a:lvl9pPr>
          </a:lstStyle>
          <a:p>
            <a:endParaRPr dirty="0"/>
          </a:p>
        </p:txBody>
      </p:sp>
      <p:sp>
        <p:nvSpPr>
          <p:cNvPr id="80" name="Shape 80"/>
          <p:cNvSpPr txBox="1">
            <a:spLocks noGrp="1"/>
          </p:cNvSpPr>
          <p:nvPr>
            <p:ph type="body" idx="2"/>
          </p:nvPr>
        </p:nvSpPr>
        <p:spPr>
          <a:xfrm>
            <a:off x="4992515" y="1997656"/>
            <a:ext cx="2206989" cy="3874780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buSzPct val="100000"/>
              <a:defRPr sz="1600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buSzPct val="100000"/>
              <a:defRPr sz="2133"/>
            </a:lvl2pPr>
            <a:lvl3pPr lvl="2" rtl="0">
              <a:spcBef>
                <a:spcPts val="0"/>
              </a:spcBef>
              <a:buSzPct val="100000"/>
              <a:defRPr sz="2133"/>
            </a:lvl3pPr>
            <a:lvl4pPr lvl="3" rtl="0">
              <a:spcBef>
                <a:spcPts val="0"/>
              </a:spcBef>
              <a:buSzPct val="100000"/>
              <a:defRPr sz="2133"/>
            </a:lvl4pPr>
            <a:lvl5pPr lvl="4" rtl="0">
              <a:spcBef>
                <a:spcPts val="0"/>
              </a:spcBef>
              <a:buSzPct val="100000"/>
              <a:defRPr sz="2133"/>
            </a:lvl5pPr>
            <a:lvl6pPr lvl="5" rtl="0">
              <a:spcBef>
                <a:spcPts val="0"/>
              </a:spcBef>
              <a:buSzPct val="100000"/>
              <a:defRPr sz="2133"/>
            </a:lvl6pPr>
            <a:lvl7pPr lvl="6" rtl="0">
              <a:spcBef>
                <a:spcPts val="0"/>
              </a:spcBef>
              <a:buSzPct val="100000"/>
              <a:defRPr sz="2133"/>
            </a:lvl7pPr>
            <a:lvl8pPr lvl="7" rtl="0">
              <a:spcBef>
                <a:spcPts val="0"/>
              </a:spcBef>
              <a:buSzPct val="100000"/>
              <a:defRPr sz="2133"/>
            </a:lvl8pPr>
            <a:lvl9pPr lvl="8" rtl="0">
              <a:spcBef>
                <a:spcPts val="0"/>
              </a:spcBef>
              <a:buSzPct val="100000"/>
              <a:defRPr sz="2133"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3"/>
          </p:nvPr>
        </p:nvSpPr>
        <p:spPr>
          <a:xfrm>
            <a:off x="7437562" y="1997656"/>
            <a:ext cx="2206989" cy="3874780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buSzPct val="100000"/>
              <a:defRPr sz="1600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buSzPct val="100000"/>
              <a:defRPr sz="2133"/>
            </a:lvl2pPr>
            <a:lvl3pPr lvl="2" rtl="0">
              <a:spcBef>
                <a:spcPts val="0"/>
              </a:spcBef>
              <a:buSzPct val="100000"/>
              <a:defRPr sz="2133"/>
            </a:lvl3pPr>
            <a:lvl4pPr lvl="3" rtl="0">
              <a:spcBef>
                <a:spcPts val="0"/>
              </a:spcBef>
              <a:buSzPct val="100000"/>
              <a:defRPr sz="2133"/>
            </a:lvl4pPr>
            <a:lvl5pPr lvl="4" rtl="0">
              <a:spcBef>
                <a:spcPts val="0"/>
              </a:spcBef>
              <a:buSzPct val="100000"/>
              <a:defRPr sz="2133"/>
            </a:lvl5pPr>
            <a:lvl6pPr lvl="5" rtl="0">
              <a:spcBef>
                <a:spcPts val="0"/>
              </a:spcBef>
              <a:buSzPct val="100000"/>
              <a:defRPr sz="2133"/>
            </a:lvl6pPr>
            <a:lvl7pPr lvl="6" rtl="0">
              <a:spcBef>
                <a:spcPts val="0"/>
              </a:spcBef>
              <a:buSzPct val="100000"/>
              <a:defRPr sz="2133"/>
            </a:lvl7pPr>
            <a:lvl8pPr lvl="7" rtl="0">
              <a:spcBef>
                <a:spcPts val="0"/>
              </a:spcBef>
              <a:buSzPct val="100000"/>
              <a:defRPr sz="2133"/>
            </a:lvl8pPr>
            <a:lvl9pPr lvl="8" rtl="0">
              <a:spcBef>
                <a:spcPts val="0"/>
              </a:spcBef>
              <a:buSzPct val="100000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2262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/>
          <a:srcRect l="20103" r="3230" b="61742"/>
          <a:stretch/>
        </p:blipFill>
        <p:spPr>
          <a:xfrm>
            <a:off x="0" y="2602899"/>
            <a:ext cx="12192000" cy="4240353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0" y="-3130"/>
            <a:ext cx="12192000" cy="201250"/>
            <a:chOff x="0" y="657764"/>
            <a:chExt cx="12192000" cy="256636"/>
          </a:xfrm>
        </p:grpSpPr>
        <p:sp>
          <p:nvSpPr>
            <p:cNvPr id="2" name="Rectangle 1"/>
            <p:cNvSpPr/>
            <p:nvPr userDrawn="1"/>
          </p:nvSpPr>
          <p:spPr>
            <a:xfrm>
              <a:off x="0" y="659567"/>
              <a:ext cx="6096000" cy="254833"/>
            </a:xfrm>
            <a:prstGeom prst="rect">
              <a:avLst/>
            </a:prstGeom>
            <a:solidFill>
              <a:srgbClr val="86E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 userDrawn="1"/>
          </p:nvSpPr>
          <p:spPr>
            <a:xfrm>
              <a:off x="6096000" y="657764"/>
              <a:ext cx="6096000" cy="254833"/>
            </a:xfrm>
            <a:prstGeom prst="rect">
              <a:avLst/>
            </a:prstGeom>
            <a:solidFill>
              <a:srgbClr val="21D7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 userDrawn="1"/>
        </p:nvGrpSpPr>
        <p:grpSpPr>
          <a:xfrm>
            <a:off x="0" y="6713900"/>
            <a:ext cx="12192000" cy="166281"/>
            <a:chOff x="0" y="655569"/>
            <a:chExt cx="12192000" cy="258831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659567"/>
              <a:ext cx="6096000" cy="25483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6096000" y="655569"/>
              <a:ext cx="6096000" cy="25483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2370959" y="407125"/>
            <a:ext cx="7450082" cy="732011"/>
          </a:xfrm>
          <a:prstGeom prst="rect">
            <a:avLst/>
          </a:prstGeom>
        </p:spPr>
        <p:txBody>
          <a:bodyPr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defRPr sz="36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3982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tion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/>
          <a:srcRect l="24591" t="64328" r="9660"/>
          <a:stretch/>
        </p:blipFill>
        <p:spPr>
          <a:xfrm>
            <a:off x="-9509" y="0"/>
            <a:ext cx="12201509" cy="4967495"/>
          </a:xfrm>
          <a:prstGeom prst="rect">
            <a:avLst/>
          </a:prstGeom>
        </p:spPr>
      </p:pic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2008975" y="6132916"/>
            <a:ext cx="8335991" cy="47834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480"/>
              </a:spcBef>
              <a:buSzPct val="100000"/>
              <a:buNone/>
              <a:defRPr sz="2400" b="1"/>
            </a:lvl1pPr>
          </a:lstStyle>
          <a:p>
            <a:endParaRPr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11925300" y="1"/>
            <a:ext cx="266700" cy="6857999"/>
            <a:chOff x="-342900" y="0"/>
            <a:chExt cx="266700" cy="6857999"/>
          </a:xfrm>
        </p:grpSpPr>
        <p:sp>
          <p:nvSpPr>
            <p:cNvPr id="2" name="Rectangle 1"/>
            <p:cNvSpPr/>
            <p:nvPr userDrawn="1"/>
          </p:nvSpPr>
          <p:spPr>
            <a:xfrm>
              <a:off x="-342900" y="0"/>
              <a:ext cx="266700" cy="33337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 userDrawn="1"/>
          </p:nvSpPr>
          <p:spPr>
            <a:xfrm>
              <a:off x="-342900" y="3524249"/>
              <a:ext cx="266700" cy="333375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-9509" y="-1"/>
            <a:ext cx="266700" cy="6857999"/>
            <a:chOff x="-342900" y="0"/>
            <a:chExt cx="266700" cy="6857999"/>
          </a:xfrm>
        </p:grpSpPr>
        <p:sp>
          <p:nvSpPr>
            <p:cNvPr id="9" name="Rectangle 8"/>
            <p:cNvSpPr/>
            <p:nvPr userDrawn="1"/>
          </p:nvSpPr>
          <p:spPr>
            <a:xfrm>
              <a:off x="-342900" y="0"/>
              <a:ext cx="266700" cy="3333750"/>
            </a:xfrm>
            <a:prstGeom prst="rect">
              <a:avLst/>
            </a:prstGeom>
            <a:solidFill>
              <a:srgbClr val="86E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-342900" y="3524249"/>
              <a:ext cx="266700" cy="3333750"/>
            </a:xfrm>
            <a:prstGeom prst="rect">
              <a:avLst/>
            </a:prstGeom>
            <a:solidFill>
              <a:srgbClr val="21D7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1332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4CDE606-9C77-408D-BE03-24680037D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361394E-2CAD-4E17-8514-3D6CB3838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1EDCC0C-D0B1-41A7-84F3-DF42703226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22CB2-C0B0-4533-93F7-29C35AD9B5A9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1EC9F74-044A-428D-91EA-407292FCE8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23FBA8E-2865-40A0-A7CB-D3D1D842E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3F91B-6294-443A-B4E9-CBD2F357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88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60" r:id="rId5"/>
    <p:sldLayoutId id="2147483654" r:id="rId6"/>
    <p:sldLayoutId id="2147483655" r:id="rId7"/>
    <p:sldLayoutId id="2147483656" r:id="rId8"/>
    <p:sldLayoutId id="2147483657" r:id="rId9"/>
    <p:sldLayoutId id="2147483661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="" xmlns:a16="http://schemas.microsoft.com/office/drawing/2014/main" id="{576D0B3F-2C36-4D8B-8A5D-650CB1333620}"/>
              </a:ext>
            </a:extLst>
          </p:cNvPr>
          <p:cNvSpPr/>
          <p:nvPr/>
        </p:nvSpPr>
        <p:spPr>
          <a:xfrm>
            <a:off x="2632804" y="2989299"/>
            <a:ext cx="6596476" cy="1170653"/>
          </a:xfrm>
          <a:prstGeom prst="parallelogram">
            <a:avLst>
              <a:gd name="adj" fmla="val 51805"/>
            </a:avLst>
          </a:prstGeom>
          <a:gradFill flip="none" rotWithShape="1">
            <a:gsLst>
              <a:gs pos="50000">
                <a:srgbClr val="00B0F0">
                  <a:lumMod val="75000"/>
                </a:srgbClr>
              </a:gs>
              <a:gs pos="100000">
                <a:srgbClr val="0070C0">
                  <a:alpha val="77000"/>
                  <a:lumMod val="50000"/>
                  <a:lumOff val="5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19100" sx="104000" sy="104000" algn="ctr" rotWithShape="0">
              <a:prstClr val="black">
                <a:alpha val="4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hape 72"/>
          <p:cNvSpPr txBox="1">
            <a:spLocks noGrp="1"/>
          </p:cNvSpPr>
          <p:nvPr>
            <p:ph type="ctrTitle"/>
          </p:nvPr>
        </p:nvSpPr>
        <p:spPr>
          <a:xfrm>
            <a:off x="2670904" y="2991218"/>
            <a:ext cx="6237515" cy="996105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ru-RU" sz="1400" dirty="0">
                <a:solidFill>
                  <a:schemeClr val="bg1"/>
                </a:solidFill>
              </a:rPr>
              <a:t>К решению Совета сельского поселения </a:t>
            </a:r>
            <a:r>
              <a:rPr lang="ru-RU" sz="1400" dirty="0" smtClean="0">
                <a:solidFill>
                  <a:schemeClr val="bg1"/>
                </a:solidFill>
              </a:rPr>
              <a:t>«Шошка</a:t>
            </a:r>
            <a:r>
              <a:rPr lang="ru-RU" sz="1400" dirty="0" smtClean="0">
                <a:solidFill>
                  <a:schemeClr val="bg1"/>
                </a:solidFill>
              </a:rPr>
              <a:t>»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от 29.06.2023                 № 5-17/11 </a:t>
            </a:r>
            <a:r>
              <a:rPr lang="ru-RU" sz="1400" dirty="0" smtClean="0">
                <a:solidFill>
                  <a:schemeClr val="bg1"/>
                </a:solidFill>
              </a:rPr>
              <a:t>«</a:t>
            </a:r>
            <a:r>
              <a:rPr lang="ru-RU" sz="1400" dirty="0">
                <a:solidFill>
                  <a:schemeClr val="bg1"/>
                </a:solidFill>
              </a:rPr>
              <a:t>Об исполнении бюджета сельского поселения </a:t>
            </a:r>
            <a:r>
              <a:rPr lang="ru-RU" sz="1400" dirty="0" smtClean="0">
                <a:solidFill>
                  <a:schemeClr val="bg1"/>
                </a:solidFill>
              </a:rPr>
              <a:t>«Шошка» </a:t>
            </a:r>
            <a:r>
              <a:rPr lang="ru-RU" sz="1400" dirty="0">
                <a:solidFill>
                  <a:schemeClr val="bg1"/>
                </a:solidFill>
              </a:rPr>
              <a:t>за 2022 год»</a:t>
            </a:r>
            <a:endParaRPr lang="en" sz="14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70532" y="234434"/>
            <a:ext cx="38486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БЮДЖЕТ ДЛЯ ГРАЖДАН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6542752"/>
            <a:ext cx="78867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Финансовое управление муниципального района «</a:t>
            </a:r>
            <a:r>
              <a:rPr lang="ru-RU" sz="1400" dirty="0" err="1"/>
              <a:t>Княжпогостский</a:t>
            </a:r>
            <a:r>
              <a:rPr lang="ru-RU" sz="1400" dirty="0"/>
              <a:t>» 2023 год</a:t>
            </a:r>
          </a:p>
        </p:txBody>
      </p:sp>
    </p:spTree>
    <p:extLst>
      <p:ext uri="{BB962C8B-B14F-4D97-AF65-F5344CB8AC3E}">
        <p14:creationId xmlns:p14="http://schemas.microsoft.com/office/powerpoint/2010/main" val="98127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50"/>
          <p:cNvSpPr txBox="1">
            <a:spLocks/>
          </p:cNvSpPr>
          <p:nvPr/>
        </p:nvSpPr>
        <p:spPr>
          <a:xfrm>
            <a:off x="844424" y="290286"/>
            <a:ext cx="9640989" cy="85531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3600" dirty="0"/>
              <a:t>Реализация народных проектов</a:t>
            </a:r>
            <a:endParaRPr lang="en" sz="3600" dirty="0"/>
          </a:p>
        </p:txBody>
      </p:sp>
      <p:sp>
        <p:nvSpPr>
          <p:cNvPr id="3" name="Shape 249"/>
          <p:cNvSpPr/>
          <p:nvPr/>
        </p:nvSpPr>
        <p:spPr>
          <a:xfrm>
            <a:off x="844425" y="1542018"/>
            <a:ext cx="10389632" cy="4949842"/>
          </a:xfrm>
          <a:custGeom>
            <a:avLst/>
            <a:gdLst/>
            <a:ahLst/>
            <a:cxnLst/>
            <a:rect l="0" t="0" r="0" b="0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rgbClr val="0DB7C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ru-RU" dirty="0" smtClean="0"/>
          </a:p>
          <a:p>
            <a:pPr lvl="0">
              <a:spcBef>
                <a:spcPts val="0"/>
              </a:spcBef>
              <a:buNone/>
            </a:pPr>
            <a:endParaRPr lang="ru-RU" dirty="0"/>
          </a:p>
          <a:p>
            <a:pPr lvl="0">
              <a:spcBef>
                <a:spcPts val="0"/>
              </a:spcBef>
              <a:buNone/>
            </a:pPr>
            <a:endParaRPr lang="ru-RU" dirty="0" smtClean="0"/>
          </a:p>
          <a:p>
            <a:pPr lvl="0">
              <a:spcBef>
                <a:spcPts val="0"/>
              </a:spcBef>
              <a:buNone/>
            </a:pPr>
            <a:endParaRPr lang="ru-RU" dirty="0"/>
          </a:p>
          <a:p>
            <a:pPr lvl="0">
              <a:spcBef>
                <a:spcPts val="0"/>
              </a:spcBef>
              <a:buNone/>
            </a:pPr>
            <a:endParaRPr lang="ru-RU" dirty="0" smtClean="0"/>
          </a:p>
          <a:p>
            <a:pPr lvl="0">
              <a:spcBef>
                <a:spcPts val="0"/>
              </a:spcBef>
              <a:buNone/>
            </a:pPr>
            <a:endParaRPr lang="ru-RU" dirty="0"/>
          </a:p>
          <a:p>
            <a:pPr lvl="0">
              <a:spcBef>
                <a:spcPts val="0"/>
              </a:spcBef>
              <a:buNone/>
            </a:pPr>
            <a:endParaRPr lang="ru-RU" dirty="0" smtClean="0"/>
          </a:p>
          <a:p>
            <a:pPr lvl="0">
              <a:spcBef>
                <a:spcPts val="0"/>
              </a:spcBef>
              <a:buNone/>
            </a:pPr>
            <a:endParaRPr lang="ru-RU" dirty="0"/>
          </a:p>
          <a:p>
            <a:pPr lvl="0">
              <a:spcBef>
                <a:spcPts val="0"/>
              </a:spcBef>
              <a:buNone/>
            </a:pPr>
            <a:endParaRPr lang="ru-RU" dirty="0" smtClean="0"/>
          </a:p>
          <a:p>
            <a:pPr lvl="0">
              <a:spcBef>
                <a:spcPts val="0"/>
              </a:spcBef>
              <a:buNone/>
            </a:pPr>
            <a:endParaRPr lang="ru-RU" dirty="0"/>
          </a:p>
          <a:p>
            <a:pPr lvl="0">
              <a:spcBef>
                <a:spcPts val="0"/>
              </a:spcBef>
              <a:buNone/>
            </a:pPr>
            <a:endParaRPr lang="ru-RU" dirty="0" smtClean="0"/>
          </a:p>
          <a:p>
            <a:pPr lvl="0">
              <a:spcBef>
                <a:spcPts val="0"/>
              </a:spcBef>
              <a:buNone/>
            </a:pPr>
            <a:endParaRPr lang="ru-RU" dirty="0"/>
          </a:p>
          <a:p>
            <a:pPr lvl="0">
              <a:spcBef>
                <a:spcPts val="0"/>
              </a:spcBef>
              <a:buNone/>
            </a:pPr>
            <a:endParaRPr lang="ru-RU" dirty="0" smtClean="0"/>
          </a:p>
          <a:p>
            <a:pPr lvl="0">
              <a:spcBef>
                <a:spcPts val="0"/>
              </a:spcBef>
              <a:buNone/>
            </a:pPr>
            <a:endParaRPr lang="ru-RU" dirty="0"/>
          </a:p>
          <a:p>
            <a:pPr lvl="0">
              <a:spcBef>
                <a:spcPts val="0"/>
              </a:spcBef>
              <a:buNone/>
            </a:pPr>
            <a:endParaRPr lang="ru-RU" dirty="0" smtClean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" name="Shape 255"/>
          <p:cNvSpPr/>
          <p:nvPr/>
        </p:nvSpPr>
        <p:spPr>
          <a:xfrm rot="8100000">
            <a:off x="4715164" y="4512226"/>
            <a:ext cx="153458" cy="153458"/>
          </a:xfrm>
          <a:prstGeom prst="teardrop">
            <a:avLst>
              <a:gd name="adj" fmla="val 100000"/>
            </a:avLst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9E11118-35A3-4ED1-BE5D-E2D8EB4486B9}"/>
              </a:ext>
            </a:extLst>
          </p:cNvPr>
          <p:cNvSpPr/>
          <p:nvPr/>
        </p:nvSpPr>
        <p:spPr>
          <a:xfrm>
            <a:off x="246993" y="181304"/>
            <a:ext cx="11698014" cy="6495393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414" y="194395"/>
            <a:ext cx="143510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48000" y="130534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664918" y="1542018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Реализация </a:t>
            </a:r>
            <a:r>
              <a:rPr lang="ru-RU" dirty="0" smtClean="0"/>
              <a:t>народного проекта </a:t>
            </a:r>
            <a:r>
              <a:rPr lang="ru-RU" dirty="0"/>
              <a:t>в сфере занятости населения, прошедших отбор в рамках </a:t>
            </a:r>
            <a:r>
              <a:rPr lang="ru-RU" dirty="0" smtClean="0"/>
              <a:t>«Народный бюджет»</a:t>
            </a:r>
          </a:p>
          <a:p>
            <a:pPr algn="ctr"/>
            <a:endParaRPr lang="ru-RU" dirty="0"/>
          </a:p>
          <a:p>
            <a:r>
              <a:rPr lang="ru-RU" dirty="0"/>
              <a:t>Администрацией СП </a:t>
            </a:r>
            <a:r>
              <a:rPr lang="ru-RU" dirty="0" smtClean="0"/>
              <a:t>Шошка </a:t>
            </a:r>
            <a:r>
              <a:rPr lang="ru-RU" dirty="0"/>
              <a:t>в 2022 году реализовали проект «Строительство пожарного водоема в д. Средняя </a:t>
            </a:r>
            <a:r>
              <a:rPr lang="ru-RU" dirty="0" err="1"/>
              <a:t>Отла</a:t>
            </a:r>
            <a:r>
              <a:rPr lang="ru-RU" dirty="0"/>
              <a:t>»</a:t>
            </a:r>
          </a:p>
          <a:p>
            <a:endParaRPr lang="ru-RU" dirty="0"/>
          </a:p>
          <a:p>
            <a:r>
              <a:rPr lang="ru-RU" dirty="0"/>
              <a:t>Реализация «Народного бюджета» позволит </a:t>
            </a:r>
            <a:r>
              <a:rPr lang="ru-RU" dirty="0" smtClean="0"/>
              <a:t>обеспечить</a:t>
            </a:r>
            <a:r>
              <a:rPr lang="ru-RU" dirty="0"/>
              <a:t> возможность забора </a:t>
            </a:r>
            <a:r>
              <a:rPr lang="ru-RU" dirty="0" smtClean="0"/>
              <a:t>воды </a:t>
            </a:r>
            <a:r>
              <a:rPr lang="ru-RU" dirty="0"/>
              <a:t>в любое время </a:t>
            </a:r>
            <a:r>
              <a:rPr lang="ru-RU" dirty="0" smtClean="0"/>
              <a:t>года для пожаротушения.</a:t>
            </a:r>
            <a:endParaRPr lang="ru-RU" dirty="0"/>
          </a:p>
          <a:p>
            <a:endParaRPr lang="ru-RU" dirty="0"/>
          </a:p>
          <a:p>
            <a:r>
              <a:rPr lang="ru-RU" dirty="0"/>
              <a:t>Общая стоимость проекта </a:t>
            </a:r>
            <a:r>
              <a:rPr lang="ru-RU" dirty="0" smtClean="0"/>
              <a:t>составила 668,817 тыс</a:t>
            </a:r>
            <a:r>
              <a:rPr lang="ru-RU" dirty="0"/>
              <a:t>. руб. Из них </a:t>
            </a:r>
            <a:r>
              <a:rPr lang="ru-RU" dirty="0" smtClean="0"/>
              <a:t>600,00 тыс</a:t>
            </a:r>
            <a:r>
              <a:rPr lang="ru-RU" dirty="0"/>
              <a:t>. руб. средства республиканского бюджета, </a:t>
            </a:r>
            <a:r>
              <a:rPr lang="ru-RU" dirty="0" smtClean="0"/>
              <a:t>66,667 </a:t>
            </a:r>
            <a:r>
              <a:rPr lang="ru-RU" dirty="0" err="1" smtClean="0"/>
              <a:t>тыс.руб</a:t>
            </a:r>
            <a:r>
              <a:rPr lang="ru-RU" dirty="0"/>
              <a:t>. средства местного бюджета и добровольные пожертвования </a:t>
            </a:r>
            <a:r>
              <a:rPr lang="ru-RU" dirty="0" smtClean="0"/>
              <a:t>2,150 </a:t>
            </a:r>
            <a:r>
              <a:rPr lang="ru-RU" dirty="0" err="1"/>
              <a:t>тыс.руб</a:t>
            </a:r>
            <a:r>
              <a:rPr lang="ru-RU" dirty="0"/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25" y="1490008"/>
            <a:ext cx="4474678" cy="4339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071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50"/>
          <p:cNvSpPr txBox="1">
            <a:spLocks/>
          </p:cNvSpPr>
          <p:nvPr/>
        </p:nvSpPr>
        <p:spPr>
          <a:xfrm>
            <a:off x="844424" y="290286"/>
            <a:ext cx="9640989" cy="85531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3600" dirty="0"/>
              <a:t>Реализация народных проектов</a:t>
            </a:r>
            <a:endParaRPr lang="en" sz="3600" dirty="0"/>
          </a:p>
        </p:txBody>
      </p:sp>
      <p:sp>
        <p:nvSpPr>
          <p:cNvPr id="3" name="Shape 249"/>
          <p:cNvSpPr/>
          <p:nvPr/>
        </p:nvSpPr>
        <p:spPr>
          <a:xfrm>
            <a:off x="844425" y="1542018"/>
            <a:ext cx="10389632" cy="4949842"/>
          </a:xfrm>
          <a:custGeom>
            <a:avLst/>
            <a:gdLst/>
            <a:ahLst/>
            <a:cxnLst/>
            <a:rect l="0" t="0" r="0" b="0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rgbClr val="0DB7C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ru-RU" dirty="0" smtClean="0"/>
          </a:p>
          <a:p>
            <a:pPr lvl="0">
              <a:spcBef>
                <a:spcPts val="0"/>
              </a:spcBef>
              <a:buNone/>
            </a:pPr>
            <a:endParaRPr lang="ru-RU" dirty="0"/>
          </a:p>
          <a:p>
            <a:pPr lvl="0">
              <a:spcBef>
                <a:spcPts val="0"/>
              </a:spcBef>
              <a:buNone/>
            </a:pPr>
            <a:endParaRPr lang="ru-RU" dirty="0" smtClean="0"/>
          </a:p>
          <a:p>
            <a:pPr lvl="0">
              <a:spcBef>
                <a:spcPts val="0"/>
              </a:spcBef>
              <a:buNone/>
            </a:pPr>
            <a:endParaRPr lang="ru-RU" dirty="0"/>
          </a:p>
          <a:p>
            <a:pPr lvl="0">
              <a:spcBef>
                <a:spcPts val="0"/>
              </a:spcBef>
              <a:buNone/>
            </a:pPr>
            <a:endParaRPr lang="ru-RU" dirty="0" smtClean="0"/>
          </a:p>
          <a:p>
            <a:pPr lvl="0">
              <a:spcBef>
                <a:spcPts val="0"/>
              </a:spcBef>
              <a:buNone/>
            </a:pPr>
            <a:endParaRPr lang="ru-RU" dirty="0"/>
          </a:p>
          <a:p>
            <a:pPr lvl="0">
              <a:spcBef>
                <a:spcPts val="0"/>
              </a:spcBef>
              <a:buNone/>
            </a:pPr>
            <a:endParaRPr lang="ru-RU" dirty="0" smtClean="0"/>
          </a:p>
          <a:p>
            <a:pPr lvl="0">
              <a:spcBef>
                <a:spcPts val="0"/>
              </a:spcBef>
              <a:buNone/>
            </a:pPr>
            <a:endParaRPr lang="ru-RU" dirty="0"/>
          </a:p>
          <a:p>
            <a:pPr lvl="0">
              <a:spcBef>
                <a:spcPts val="0"/>
              </a:spcBef>
              <a:buNone/>
            </a:pPr>
            <a:endParaRPr lang="ru-RU" dirty="0" smtClean="0"/>
          </a:p>
          <a:p>
            <a:pPr lvl="0">
              <a:spcBef>
                <a:spcPts val="0"/>
              </a:spcBef>
              <a:buNone/>
            </a:pPr>
            <a:endParaRPr lang="ru-RU" dirty="0"/>
          </a:p>
          <a:p>
            <a:pPr lvl="0">
              <a:spcBef>
                <a:spcPts val="0"/>
              </a:spcBef>
              <a:buNone/>
            </a:pPr>
            <a:endParaRPr lang="ru-RU" dirty="0" smtClean="0"/>
          </a:p>
          <a:p>
            <a:pPr lvl="0">
              <a:spcBef>
                <a:spcPts val="0"/>
              </a:spcBef>
              <a:buNone/>
            </a:pPr>
            <a:endParaRPr lang="ru-RU" dirty="0"/>
          </a:p>
          <a:p>
            <a:pPr lvl="0">
              <a:spcBef>
                <a:spcPts val="0"/>
              </a:spcBef>
              <a:buNone/>
            </a:pPr>
            <a:endParaRPr lang="ru-RU" dirty="0" smtClean="0"/>
          </a:p>
          <a:p>
            <a:pPr lvl="0">
              <a:spcBef>
                <a:spcPts val="0"/>
              </a:spcBef>
              <a:buNone/>
            </a:pPr>
            <a:endParaRPr lang="ru-RU" dirty="0"/>
          </a:p>
          <a:p>
            <a:pPr lvl="0">
              <a:spcBef>
                <a:spcPts val="0"/>
              </a:spcBef>
              <a:buNone/>
            </a:pPr>
            <a:endParaRPr lang="ru-RU" dirty="0" smtClean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" name="Shape 255"/>
          <p:cNvSpPr/>
          <p:nvPr/>
        </p:nvSpPr>
        <p:spPr>
          <a:xfrm rot="8100000">
            <a:off x="4715164" y="4512226"/>
            <a:ext cx="153458" cy="153458"/>
          </a:xfrm>
          <a:prstGeom prst="teardrop">
            <a:avLst>
              <a:gd name="adj" fmla="val 100000"/>
            </a:avLst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9E11118-35A3-4ED1-BE5D-E2D8EB4486B9}"/>
              </a:ext>
            </a:extLst>
          </p:cNvPr>
          <p:cNvSpPr/>
          <p:nvPr/>
        </p:nvSpPr>
        <p:spPr>
          <a:xfrm>
            <a:off x="246993" y="181304"/>
            <a:ext cx="11698014" cy="6495393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414" y="194395"/>
            <a:ext cx="143510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48000" y="130534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664918" y="1542018"/>
            <a:ext cx="6096000" cy="47397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Реализация народного проекта в сфере физической культуры и спорта</a:t>
            </a:r>
            <a:r>
              <a:rPr lang="ru-RU" dirty="0" smtClean="0"/>
              <a:t>, </a:t>
            </a:r>
            <a:r>
              <a:rPr lang="ru-RU" dirty="0"/>
              <a:t>прошедших отбор в рамках </a:t>
            </a:r>
            <a:r>
              <a:rPr lang="ru-RU" dirty="0" smtClean="0"/>
              <a:t>«Народный бюджет»</a:t>
            </a:r>
          </a:p>
          <a:p>
            <a:r>
              <a:rPr lang="ru-RU" dirty="0" smtClean="0"/>
              <a:t>Администрацией </a:t>
            </a:r>
            <a:r>
              <a:rPr lang="ru-RU" dirty="0"/>
              <a:t>СП </a:t>
            </a:r>
            <a:r>
              <a:rPr lang="ru-RU" dirty="0" smtClean="0"/>
              <a:t>Шошка </a:t>
            </a:r>
            <a:r>
              <a:rPr lang="ru-RU" dirty="0"/>
              <a:t>в 2022 году реализовали проект «Спорт -закалка на долгую жизнь»</a:t>
            </a:r>
          </a:p>
          <a:p>
            <a:r>
              <a:rPr lang="ru-RU" sz="1400" i="1" dirty="0" smtClean="0"/>
              <a:t>В </a:t>
            </a:r>
            <a:r>
              <a:rPr lang="ru-RU" sz="1400" i="1" dirty="0"/>
              <a:t>ходе реализации проекта была расчищена территория, где располагается тренажерный комплекс, произведена отсыпка площадки песком, установлен навес, а также восемь тренажеров, такие как </a:t>
            </a:r>
            <a:r>
              <a:rPr lang="ru-RU" sz="1400" i="1" dirty="0" err="1"/>
              <a:t>твистер</a:t>
            </a:r>
            <a:r>
              <a:rPr lang="ru-RU" sz="1400" i="1" dirty="0"/>
              <a:t>, двойные лыжи, жим от груди, эллиптический, маятниковый, верхняя тяга, тренажер гребной и тренажер для спины. Тренажеры были подобраны так, чтобы на них могли заниматься разновозрастные группы населения, от подростков до пенсионеров.</a:t>
            </a:r>
            <a:br>
              <a:rPr lang="ru-RU" sz="1400" i="1" dirty="0"/>
            </a:br>
            <a:r>
              <a:rPr lang="ru-RU" sz="1400" i="1" dirty="0"/>
              <a:t>Новый тренажерный комплекс пользуется большой популярностью у местных жителей.</a:t>
            </a:r>
          </a:p>
          <a:p>
            <a:r>
              <a:rPr lang="ru-RU" dirty="0"/>
              <a:t>Общая стоимость проекта </a:t>
            </a:r>
            <a:r>
              <a:rPr lang="ru-RU" dirty="0" smtClean="0"/>
              <a:t>составила 669,80 тыс</a:t>
            </a:r>
            <a:r>
              <a:rPr lang="ru-RU" dirty="0"/>
              <a:t>. руб. Из них </a:t>
            </a:r>
            <a:r>
              <a:rPr lang="ru-RU" dirty="0" smtClean="0"/>
              <a:t>600,00 тыс</a:t>
            </a:r>
            <a:r>
              <a:rPr lang="ru-RU" dirty="0"/>
              <a:t>. руб. средства республиканского бюджета, </a:t>
            </a:r>
            <a:r>
              <a:rPr lang="ru-RU" dirty="0" smtClean="0"/>
              <a:t>66,667 </a:t>
            </a:r>
            <a:r>
              <a:rPr lang="ru-RU" dirty="0" err="1" smtClean="0"/>
              <a:t>тыс.руб</a:t>
            </a:r>
            <a:r>
              <a:rPr lang="ru-RU" dirty="0"/>
              <a:t>. средства местного бюджета и добровольные пожертвования </a:t>
            </a:r>
            <a:r>
              <a:rPr lang="ru-RU" dirty="0" smtClean="0"/>
              <a:t>2,80 </a:t>
            </a:r>
            <a:r>
              <a:rPr lang="ru-RU" dirty="0" err="1"/>
              <a:t>тыс.руб</a:t>
            </a:r>
            <a:r>
              <a:rPr lang="ru-RU" dirty="0"/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93" y="2065741"/>
            <a:ext cx="4276612" cy="320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458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939F6339-6BDA-4FB1-AF7A-0D14D86CD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734" y="642772"/>
            <a:ext cx="6159486" cy="847999"/>
          </a:xfrm>
        </p:spPr>
        <p:txBody>
          <a:bodyPr>
            <a:noAutofit/>
          </a:bodyPr>
          <a:lstStyle/>
          <a:p>
            <a:r>
              <a:rPr lang="ru-RU" sz="3600" dirty="0"/>
              <a:t>СПАСИБО ЗА ВНИМАНИЕ!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="" xmlns:a16="http://schemas.microsoft.com/office/drawing/2014/main" id="{48CBBCCD-23DD-4412-837E-5B68A63454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1959" y="2443271"/>
            <a:ext cx="6159486" cy="2705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EC1C25"/>
                </a:solidFill>
              </a:rPr>
              <a:t>КОНТАКТНАЯ ИНФОРМАЦИЯ</a:t>
            </a:r>
          </a:p>
          <a:p>
            <a:pPr algn="just"/>
            <a:endParaRPr lang="ru-RU" sz="1400" b="1" dirty="0">
              <a:solidFill>
                <a:srgbClr val="EC1C25"/>
              </a:solidFill>
            </a:endParaRPr>
          </a:p>
          <a:p>
            <a:pPr algn="just"/>
            <a:r>
              <a:rPr lang="ru-RU" sz="1400" b="1" dirty="0">
                <a:solidFill>
                  <a:srgbClr val="EC1C25"/>
                </a:solidFill>
              </a:rPr>
              <a:t>Финансовое управление администрации муниципального района «</a:t>
            </a:r>
            <a:r>
              <a:rPr lang="ru-RU" sz="1400" b="1" dirty="0" err="1">
                <a:solidFill>
                  <a:srgbClr val="EC1C25"/>
                </a:solidFill>
              </a:rPr>
              <a:t>Княжпогостский</a:t>
            </a:r>
            <a:r>
              <a:rPr lang="ru-RU" sz="1400" b="1" dirty="0">
                <a:solidFill>
                  <a:srgbClr val="EC1C25"/>
                </a:solidFill>
              </a:rPr>
              <a:t>»</a:t>
            </a:r>
          </a:p>
          <a:p>
            <a:pPr algn="just"/>
            <a:r>
              <a:rPr lang="ru-RU" sz="1400" b="1" dirty="0">
                <a:solidFill>
                  <a:srgbClr val="EC1C25"/>
                </a:solidFill>
              </a:rPr>
              <a:t>г. </a:t>
            </a:r>
            <a:r>
              <a:rPr lang="ru-RU" sz="1400" b="1" dirty="0" err="1">
                <a:solidFill>
                  <a:srgbClr val="EC1C25"/>
                </a:solidFill>
              </a:rPr>
              <a:t>Емва</a:t>
            </a:r>
            <a:r>
              <a:rPr lang="ru-RU" sz="1400" b="1" dirty="0">
                <a:solidFill>
                  <a:srgbClr val="EC1C25"/>
                </a:solidFill>
              </a:rPr>
              <a:t>, ул. Дзержинского, 81</a:t>
            </a:r>
          </a:p>
          <a:p>
            <a:pPr algn="just"/>
            <a:r>
              <a:rPr lang="ru-RU" sz="1400" b="1" dirty="0">
                <a:solidFill>
                  <a:srgbClr val="EC1C25"/>
                </a:solidFill>
              </a:rPr>
              <a:t>Начальник: Хлюпина Наталия Анатольевна</a:t>
            </a:r>
          </a:p>
          <a:p>
            <a:pPr algn="just"/>
            <a:r>
              <a:rPr lang="ru-RU" sz="1400" b="1" dirty="0">
                <a:solidFill>
                  <a:srgbClr val="EC1C25"/>
                </a:solidFill>
              </a:rPr>
              <a:t>Телефон: (82139) 2-36-01</a:t>
            </a:r>
          </a:p>
          <a:p>
            <a:pPr algn="just"/>
            <a:r>
              <a:rPr lang="ru-RU" sz="1400" b="1" dirty="0">
                <a:solidFill>
                  <a:srgbClr val="EC1C25"/>
                </a:solidFill>
              </a:rPr>
              <a:t>Исполнитель: </a:t>
            </a:r>
            <a:r>
              <a:rPr lang="ru-RU" sz="1400" b="1" dirty="0" err="1">
                <a:solidFill>
                  <a:srgbClr val="EC1C25"/>
                </a:solidFill>
              </a:rPr>
              <a:t>Столбовская</a:t>
            </a:r>
            <a:r>
              <a:rPr lang="ru-RU" sz="1400" b="1" dirty="0">
                <a:solidFill>
                  <a:srgbClr val="EC1C25"/>
                </a:solidFill>
              </a:rPr>
              <a:t> Кристина Анатольевна</a:t>
            </a:r>
          </a:p>
          <a:p>
            <a:pPr algn="just"/>
            <a:r>
              <a:rPr lang="ru-RU" sz="1400" b="1" dirty="0">
                <a:solidFill>
                  <a:srgbClr val="EC1C25"/>
                </a:solidFill>
              </a:rPr>
              <a:t>Телефон: (82139)2-14-78</a:t>
            </a:r>
          </a:p>
          <a:p>
            <a:pPr algn="just"/>
            <a:endParaRPr lang="ru-RU" sz="1400" b="1" dirty="0">
              <a:solidFill>
                <a:srgbClr val="EC1C25"/>
              </a:solidFill>
            </a:endParaRPr>
          </a:p>
          <a:p>
            <a:pPr algn="just"/>
            <a:r>
              <a:rPr lang="ru-RU" sz="1400" b="1" dirty="0">
                <a:solidFill>
                  <a:srgbClr val="EC1C25"/>
                </a:solidFill>
              </a:rPr>
              <a:t>С информацией о бюджете можно ознакомиться на официальном сайте администрации муниципального района «</a:t>
            </a:r>
            <a:r>
              <a:rPr lang="ru-RU" sz="1400" b="1" dirty="0" err="1">
                <a:solidFill>
                  <a:srgbClr val="EC1C25"/>
                </a:solidFill>
              </a:rPr>
              <a:t>Княжпогостский</a:t>
            </a:r>
            <a:r>
              <a:rPr lang="ru-RU" sz="1400" b="1" dirty="0">
                <a:solidFill>
                  <a:srgbClr val="EC1C25"/>
                </a:solidFill>
              </a:rPr>
              <a:t>» «mrk11.ru»</a:t>
            </a:r>
          </a:p>
        </p:txBody>
      </p:sp>
    </p:spTree>
    <p:extLst>
      <p:ext uri="{BB962C8B-B14F-4D97-AF65-F5344CB8AC3E}">
        <p14:creationId xmlns:p14="http://schemas.microsoft.com/office/powerpoint/2010/main" val="47493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840485" y="1695450"/>
            <a:ext cx="5292013" cy="408622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70000"/>
              </a:lnSpc>
            </a:pPr>
            <a:r>
              <a:rPr lang="ru-RU" dirty="0"/>
              <a:t>В целях реализации принципа прозрачности (открытости) бюджетной системы Российской Федерации и обеспечения полного и доступного информирования граждан о бюджете муниципального образования, в соответствии с Бюджетным кодексом Российской Федерации, подготовлен «Бюджет для граждан»</a:t>
            </a:r>
            <a:endParaRPr lang="en-US" dirty="0"/>
          </a:p>
          <a:p>
            <a:endParaRPr lang="en-US" b="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33526" y="339209"/>
            <a:ext cx="7886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Цели бюджета для граждан</a:t>
            </a:r>
          </a:p>
        </p:txBody>
      </p:sp>
    </p:spTree>
    <p:extLst>
      <p:ext uri="{BB962C8B-B14F-4D97-AF65-F5344CB8AC3E}">
        <p14:creationId xmlns:p14="http://schemas.microsoft.com/office/powerpoint/2010/main" val="232857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1">
            <a:extLst>
              <a:ext uri="{FF2B5EF4-FFF2-40B4-BE49-F238E27FC236}">
                <a16:creationId xmlns="" xmlns:a16="http://schemas.microsoft.com/office/drawing/2014/main" id="{DA1FD333-EE7F-488B-BF86-70CACFAEBA39}"/>
              </a:ext>
            </a:extLst>
          </p:cNvPr>
          <p:cNvSpPr txBox="1">
            <a:spLocks/>
          </p:cNvSpPr>
          <p:nvPr/>
        </p:nvSpPr>
        <p:spPr>
          <a:xfrm>
            <a:off x="6096000" y="1084649"/>
            <a:ext cx="5614433" cy="66442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en" sz="3600" dirty="0"/>
          </a:p>
        </p:txBody>
      </p:sp>
      <p:sp>
        <p:nvSpPr>
          <p:cNvPr id="5" name="Shape 83">
            <a:extLst>
              <a:ext uri="{FF2B5EF4-FFF2-40B4-BE49-F238E27FC236}">
                <a16:creationId xmlns="" xmlns:a16="http://schemas.microsoft.com/office/drawing/2014/main" id="{03AB18DA-9471-4E2A-A7A6-9D2F560FEB8A}"/>
              </a:ext>
            </a:extLst>
          </p:cNvPr>
          <p:cNvSpPr txBox="1">
            <a:spLocks/>
          </p:cNvSpPr>
          <p:nvPr/>
        </p:nvSpPr>
        <p:spPr>
          <a:xfrm>
            <a:off x="6458328" y="2069610"/>
            <a:ext cx="3868500" cy="2883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Arial" panose="020B0604020202020204" pitchFamily="34" charset="0"/>
              <a:buNone/>
            </a:pPr>
            <a:endParaRPr lang="en" sz="13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242889"/>
            <a:ext cx="2674672" cy="198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62425" y="419516"/>
            <a:ext cx="77343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/>
              <a:t>Шошка-село в </a:t>
            </a:r>
            <a:r>
              <a:rPr lang="ru-RU" sz="2400" dirty="0" err="1"/>
              <a:t>Княжпогостском</a:t>
            </a:r>
            <a:r>
              <a:rPr lang="ru-RU" sz="2400" dirty="0"/>
              <a:t> районе Республики Коми России. </a:t>
            </a:r>
          </a:p>
          <a:p>
            <a:pPr indent="457200" algn="just"/>
            <a:r>
              <a:rPr lang="ru-RU" sz="2400" dirty="0"/>
              <a:t>Село находится в западной части Республики Коми, в пределах </a:t>
            </a:r>
            <a:r>
              <a:rPr lang="ru-RU" sz="2400" dirty="0" err="1"/>
              <a:t>Вычегодско</a:t>
            </a:r>
            <a:r>
              <a:rPr lang="ru-RU" sz="2400" dirty="0"/>
              <a:t>-Мезенской равнины, на левом берегу реки </a:t>
            </a:r>
            <a:r>
              <a:rPr lang="ru-RU" sz="2400" dirty="0" err="1"/>
              <a:t>Выми</a:t>
            </a:r>
            <a:r>
              <a:rPr lang="ru-RU" sz="2400" dirty="0"/>
              <a:t>, на расстоянии примерно 14 километров (по прямой) к северо-западу от города </a:t>
            </a:r>
            <a:r>
              <a:rPr lang="ru-RU" sz="2400" dirty="0" err="1"/>
              <a:t>Емвы</a:t>
            </a:r>
            <a:r>
              <a:rPr lang="ru-RU" sz="2400" dirty="0"/>
              <a:t>, административного центра района. Абсолютная высота — 87 метров над уровнем моря</a:t>
            </a:r>
          </a:p>
          <a:p>
            <a:pPr indent="457200" algn="just"/>
            <a:r>
              <a:rPr lang="ru-RU" sz="2400" dirty="0"/>
              <a:t>Численность населения 295 человек. </a:t>
            </a:r>
          </a:p>
          <a:p>
            <a:pPr indent="457200" algn="just"/>
            <a:r>
              <a:rPr lang="ru-RU" sz="2400" dirty="0"/>
              <a:t>Населенные пункты сельского поселения Шошка: </a:t>
            </a:r>
            <a:r>
              <a:rPr lang="ru-RU" sz="2400" dirty="0" err="1"/>
              <a:t>Анюша</a:t>
            </a:r>
            <a:r>
              <a:rPr lang="ru-RU" sz="2400" dirty="0"/>
              <a:t> деревня,	Верхняя </a:t>
            </a:r>
            <a:r>
              <a:rPr lang="ru-RU" sz="2400" dirty="0" err="1"/>
              <a:t>Отла</a:t>
            </a:r>
            <a:r>
              <a:rPr lang="ru-RU" sz="2400" dirty="0"/>
              <a:t>	деревня, </a:t>
            </a:r>
            <a:r>
              <a:rPr lang="ru-RU" sz="2400" dirty="0" err="1"/>
              <a:t>Катыдпом</a:t>
            </a:r>
            <a:r>
              <a:rPr lang="ru-RU" sz="2400" dirty="0"/>
              <a:t> деревня, </a:t>
            </a:r>
            <a:r>
              <a:rPr lang="ru-RU" sz="2400" dirty="0" err="1"/>
              <a:t>Козловка</a:t>
            </a:r>
            <a:r>
              <a:rPr lang="ru-RU" sz="2400" dirty="0"/>
              <a:t>	деревня, Нижняя </a:t>
            </a:r>
            <a:r>
              <a:rPr lang="ru-RU" sz="2400" dirty="0" err="1"/>
              <a:t>Отла</a:t>
            </a:r>
            <a:r>
              <a:rPr lang="ru-RU" sz="2400" dirty="0"/>
              <a:t>	деревня, </a:t>
            </a:r>
            <a:r>
              <a:rPr lang="ru-RU" sz="2400" dirty="0" err="1"/>
              <a:t>Онежье</a:t>
            </a:r>
            <a:r>
              <a:rPr lang="ru-RU" sz="2400" dirty="0"/>
              <a:t>	деревня, </a:t>
            </a:r>
            <a:r>
              <a:rPr lang="ru-RU" sz="2400" dirty="0" err="1"/>
              <a:t>Петкоя</a:t>
            </a:r>
            <a:r>
              <a:rPr lang="ru-RU" sz="2400" dirty="0"/>
              <a:t>	деревня,	Средняя </a:t>
            </a:r>
            <a:r>
              <a:rPr lang="ru-RU" sz="2400" dirty="0" err="1"/>
              <a:t>Отла</a:t>
            </a:r>
            <a:r>
              <a:rPr lang="ru-RU" sz="2400" dirty="0"/>
              <a:t>	деревня, Шошка село, административный центр.</a:t>
            </a:r>
          </a:p>
        </p:txBody>
      </p:sp>
    </p:spTree>
    <p:extLst>
      <p:ext uri="{BB962C8B-B14F-4D97-AF65-F5344CB8AC3E}">
        <p14:creationId xmlns:p14="http://schemas.microsoft.com/office/powerpoint/2010/main" val="253610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BA044A6-8E7D-4387-B96C-E22E50E123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85" t="5185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BF6EDB07-BEB4-4EDE-9ABF-D6C1C06595E1}"/>
              </a:ext>
            </a:extLst>
          </p:cNvPr>
          <p:cNvSpPr txBox="1">
            <a:spLocks/>
          </p:cNvSpPr>
          <p:nvPr/>
        </p:nvSpPr>
        <p:spPr>
          <a:xfrm>
            <a:off x="265470" y="298331"/>
            <a:ext cx="5830529" cy="292112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500" b="1" dirty="0">
                <a:solidFill>
                  <a:schemeClr val="bg1"/>
                </a:solidFill>
              </a:rPr>
              <a:t>Стадии бюджетного процесса</a:t>
            </a:r>
            <a:r>
              <a:rPr lang="en-US" sz="2400" dirty="0">
                <a:solidFill>
                  <a:schemeClr val="bg1"/>
                </a:solidFill>
              </a:rPr>
              <a:t/>
            </a:r>
            <a:br>
              <a:rPr lang="en-US" sz="2400" dirty="0">
                <a:solidFill>
                  <a:schemeClr val="bg1"/>
                </a:solidFill>
              </a:rPr>
            </a:br>
            <a:endParaRPr 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9885724"/>
              </p:ext>
            </p:extLst>
          </p:nvPr>
        </p:nvGraphicFramePr>
        <p:xfrm>
          <a:off x="838200" y="2227263"/>
          <a:ext cx="10515600" cy="3949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4727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18">
            <a:extLst>
              <a:ext uri="{FF2B5EF4-FFF2-40B4-BE49-F238E27FC236}">
                <a16:creationId xmlns="" xmlns:a16="http://schemas.microsoft.com/office/drawing/2014/main" id="{F8C70935-AD9C-4BB7-845D-9E158701D0E2}"/>
              </a:ext>
            </a:extLst>
          </p:cNvPr>
          <p:cNvSpPr txBox="1">
            <a:spLocks/>
          </p:cNvSpPr>
          <p:nvPr/>
        </p:nvSpPr>
        <p:spPr>
          <a:xfrm>
            <a:off x="2039979" y="701938"/>
            <a:ext cx="8872861" cy="694783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400" dirty="0">
                <a:solidFill>
                  <a:srgbClr val="00B050"/>
                </a:solidFill>
              </a:rPr>
              <a:t>ОСНОВНЫЕ ПАРАМЕТРЫ ИСПОЛНЕНИЯ БЮДЖЕТА СЕЛЬСКОГО ПОСЕЛЕНИЯ «Шошка» за </a:t>
            </a:r>
            <a:r>
              <a:rPr lang="ru-RU" sz="2400" dirty="0" smtClean="0">
                <a:solidFill>
                  <a:srgbClr val="00B050"/>
                </a:solidFill>
              </a:rPr>
              <a:t>2020-202</a:t>
            </a:r>
            <a:r>
              <a:rPr lang="en-US" sz="2400" dirty="0" smtClean="0">
                <a:solidFill>
                  <a:srgbClr val="00B050"/>
                </a:solidFill>
              </a:rPr>
              <a:t>2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>
                <a:solidFill>
                  <a:srgbClr val="00B050"/>
                </a:solidFill>
              </a:rPr>
              <a:t>годы</a:t>
            </a:r>
            <a:endParaRPr lang="en" sz="2400" dirty="0">
              <a:solidFill>
                <a:srgbClr val="00B050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C156B53D-A384-4A77-8FD9-F1AF20D14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660174"/>
              </p:ext>
            </p:extLst>
          </p:nvPr>
        </p:nvGraphicFramePr>
        <p:xfrm>
          <a:off x="2571750" y="1786466"/>
          <a:ext cx="7391400" cy="421388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47850">
                  <a:extLst>
                    <a:ext uri="{9D8B030D-6E8A-4147-A177-3AD203B41FA5}">
                      <a16:colId xmlns="" xmlns:a16="http://schemas.microsoft.com/office/drawing/2014/main" val="4287316403"/>
                    </a:ext>
                  </a:extLst>
                </a:gridCol>
                <a:gridCol w="1847850">
                  <a:extLst>
                    <a:ext uri="{9D8B030D-6E8A-4147-A177-3AD203B41FA5}">
                      <a16:colId xmlns="" xmlns:a16="http://schemas.microsoft.com/office/drawing/2014/main" val="1902235641"/>
                    </a:ext>
                  </a:extLst>
                </a:gridCol>
                <a:gridCol w="1847850">
                  <a:extLst>
                    <a:ext uri="{9D8B030D-6E8A-4147-A177-3AD203B41FA5}">
                      <a16:colId xmlns="" xmlns:a16="http://schemas.microsoft.com/office/drawing/2014/main" val="3162900589"/>
                    </a:ext>
                  </a:extLst>
                </a:gridCol>
                <a:gridCol w="1847850">
                  <a:extLst>
                    <a:ext uri="{9D8B030D-6E8A-4147-A177-3AD203B41FA5}">
                      <a16:colId xmlns="" xmlns:a16="http://schemas.microsoft.com/office/drawing/2014/main" val="2921416807"/>
                    </a:ext>
                  </a:extLst>
                </a:gridCol>
              </a:tblGrid>
              <a:tr h="387108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Наименование</a:t>
                      </a:r>
                      <a:r>
                        <a:rPr lang="ru-RU" sz="1100" baseline="0" dirty="0" smtClean="0"/>
                        <a:t> показателя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2022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32156098"/>
                  </a:ext>
                </a:extLst>
              </a:tr>
              <a:tr h="541024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Доходы всего, из них: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r>
                        <a:rPr lang="ru-RU" baseline="0" dirty="0" smtClean="0"/>
                        <a:t> 742,303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6 797,542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6 997,148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40749153"/>
                  </a:ext>
                </a:extLst>
              </a:tr>
              <a:tr h="541024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Налоговые и неналоговые доходы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/>
                        <a:t>131,280</a:t>
                      </a:r>
                      <a:endParaRPr lang="en-US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/>
                        <a:t>163,318</a:t>
                      </a:r>
                      <a:endParaRPr lang="en-US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/>
                        <a:t>86,182</a:t>
                      </a:r>
                      <a:endParaRPr lang="en-US" sz="1200" i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13096950"/>
                  </a:ext>
                </a:extLst>
              </a:tr>
              <a:tr h="541024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Безвозмездные</a:t>
                      </a:r>
                      <a:r>
                        <a:rPr lang="ru-RU" sz="1200" baseline="0" dirty="0" smtClean="0"/>
                        <a:t> поступления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/>
                        <a:t>3 606,423</a:t>
                      </a:r>
                      <a:endParaRPr lang="en-US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/>
                        <a:t>6 634,225</a:t>
                      </a:r>
                      <a:endParaRPr lang="en-US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/>
                        <a:t>6</a:t>
                      </a:r>
                      <a:r>
                        <a:rPr lang="ru-RU" sz="1200" i="1" baseline="0" dirty="0" smtClean="0"/>
                        <a:t> 910,966</a:t>
                      </a:r>
                      <a:endParaRPr lang="en-US" sz="1200" i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24557131"/>
                  </a:ext>
                </a:extLst>
              </a:tr>
              <a:tr h="541024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Расходы всего, из них: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3 804,356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6 804,766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7 027,727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20665361"/>
                  </a:ext>
                </a:extLst>
              </a:tr>
              <a:tr h="541024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Программные расходы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i="1" dirty="0" smtClean="0"/>
                        <a:t>1 154,328</a:t>
                      </a:r>
                      <a:endParaRPr lang="en-US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i="1" dirty="0" smtClean="0"/>
                        <a:t>4</a:t>
                      </a:r>
                      <a:r>
                        <a:rPr lang="en-US" sz="1200" i="1" baseline="0" dirty="0" smtClean="0"/>
                        <a:t> 100,479</a:t>
                      </a:r>
                      <a:endParaRPr lang="en-US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/>
                        <a:t>4 550,743</a:t>
                      </a:r>
                      <a:endParaRPr lang="en-US" sz="1200" i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10860564"/>
                  </a:ext>
                </a:extLst>
              </a:tr>
              <a:tr h="541024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Непрограммные расходы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i="1" dirty="0" smtClean="0"/>
                        <a:t>2 650,028</a:t>
                      </a:r>
                      <a:endParaRPr lang="en-US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i="1" dirty="0" smtClean="0"/>
                        <a:t>2 704,287</a:t>
                      </a:r>
                      <a:endParaRPr lang="en-US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/>
                        <a:t>2 476,984</a:t>
                      </a:r>
                      <a:endParaRPr lang="en-US" sz="1200" i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25413436"/>
                  </a:ext>
                </a:extLst>
              </a:tr>
              <a:tr h="541024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Дефицит(-),</a:t>
                      </a:r>
                      <a:r>
                        <a:rPr lang="ru-RU" sz="1200" baseline="0" dirty="0" smtClean="0"/>
                        <a:t> профицит(+)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-62,053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-7,224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-30,579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270274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965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80"/>
          <p:cNvSpPr txBox="1">
            <a:spLocks noGrp="1"/>
          </p:cNvSpPr>
          <p:nvPr>
            <p:ph type="title"/>
          </p:nvPr>
        </p:nvSpPr>
        <p:spPr>
          <a:xfrm>
            <a:off x="2902950" y="738109"/>
            <a:ext cx="6392287" cy="1282863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ru-RU" sz="3600" dirty="0"/>
              <a:t>Муниципальные программы</a:t>
            </a:r>
            <a:endParaRPr lang="en" sz="3600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1FC0428-E6EC-4DBE-9530-F222B75A5F18}"/>
              </a:ext>
            </a:extLst>
          </p:cNvPr>
          <p:cNvSpPr/>
          <p:nvPr/>
        </p:nvSpPr>
        <p:spPr>
          <a:xfrm>
            <a:off x="1578676" y="2803246"/>
            <a:ext cx="264854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FFFF00"/>
                </a:solidFill>
              </a:rPr>
              <a:t>Муниципальная программа </a:t>
            </a:r>
            <a:r>
              <a:rPr lang="ru-RU" sz="1000" b="1" dirty="0" smtClean="0">
                <a:solidFill>
                  <a:srgbClr val="FFFF00"/>
                </a:solidFill>
              </a:rPr>
              <a:t>«Пожарная </a:t>
            </a:r>
            <a:r>
              <a:rPr lang="ru-RU" sz="1000" b="1" dirty="0">
                <a:solidFill>
                  <a:srgbClr val="FFFF00"/>
                </a:solidFill>
              </a:rPr>
              <a:t>безопасность в населенных пунктах на территории сельского поселения </a:t>
            </a:r>
            <a:r>
              <a:rPr lang="ru-RU" sz="1000" b="1" dirty="0" smtClean="0">
                <a:solidFill>
                  <a:srgbClr val="FFFF00"/>
                </a:solidFill>
              </a:rPr>
              <a:t>«Шошка»</a:t>
            </a:r>
            <a:r>
              <a:rPr lang="en-US" sz="1000" dirty="0">
                <a:solidFill>
                  <a:schemeClr val="bg1"/>
                </a:solidFill>
              </a:rPr>
              <a:t>	</a:t>
            </a:r>
            <a:endParaRPr lang="ru-RU" sz="10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</a:rPr>
              <a:t>Содержание транспортного средства, оснащенного пожарно-техническим оборудованием, используемым при пожарно-спасательных </a:t>
            </a:r>
            <a:r>
              <a:rPr lang="ru-RU" sz="1000" dirty="0" smtClean="0">
                <a:solidFill>
                  <a:schemeClr val="bg1"/>
                </a:solidFill>
              </a:rPr>
              <a:t>работах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</a:rPr>
              <a:t>Реализация народного проекта в сфере благоустройства, прошедших отбор в рамках проекта </a:t>
            </a:r>
            <a:r>
              <a:rPr lang="ru-RU" sz="1000" dirty="0" smtClean="0">
                <a:solidFill>
                  <a:schemeClr val="bg1"/>
                </a:solidFill>
              </a:rPr>
              <a:t>«Народный бюджет»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</a:rPr>
              <a:t>Реализация народных проектов в сфере занятости населения, прошедших отбор в рамках </a:t>
            </a:r>
            <a:r>
              <a:rPr lang="ru-RU" sz="1000" dirty="0" smtClean="0">
                <a:solidFill>
                  <a:schemeClr val="bg1"/>
                </a:solidFill>
              </a:rPr>
              <a:t>«Народный бюджет»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</a:rPr>
              <a:t>Техническое обслуживание автоматической пожарной сигнализации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3BCB2097-C847-40BA-8D5E-74F20DE0B44A}"/>
              </a:ext>
            </a:extLst>
          </p:cNvPr>
          <p:cNvSpPr/>
          <p:nvPr/>
        </p:nvSpPr>
        <p:spPr>
          <a:xfrm>
            <a:off x="4974616" y="2326996"/>
            <a:ext cx="2648549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FFFF00"/>
                </a:solidFill>
              </a:rPr>
              <a:t>Муниципальная программа </a:t>
            </a:r>
            <a:r>
              <a:rPr lang="ru-RU" sz="1000" b="1" dirty="0" smtClean="0">
                <a:solidFill>
                  <a:srgbClr val="FFFF00"/>
                </a:solidFill>
              </a:rPr>
              <a:t>«Развитие </a:t>
            </a:r>
            <a:r>
              <a:rPr lang="ru-RU" sz="1000" b="1" dirty="0">
                <a:solidFill>
                  <a:srgbClr val="FFFF00"/>
                </a:solidFill>
              </a:rPr>
              <a:t>жилищно-коммунального хозяйства и повышение степени благоустройства сельского поселения </a:t>
            </a:r>
            <a:r>
              <a:rPr lang="ru-RU" sz="1000" b="1" dirty="0" smtClean="0">
                <a:solidFill>
                  <a:srgbClr val="FFFF00"/>
                </a:solidFill>
              </a:rPr>
              <a:t>«Шошка»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bg1"/>
                </a:solidFill>
              </a:rPr>
              <a:t>Расходы </a:t>
            </a:r>
            <a:r>
              <a:rPr lang="ru-RU" sz="1000" dirty="0">
                <a:solidFill>
                  <a:schemeClr val="bg1"/>
                </a:solidFill>
              </a:rPr>
              <a:t>на содержание уличного </a:t>
            </a:r>
            <a:r>
              <a:rPr lang="ru-RU" sz="1000" dirty="0" smtClean="0">
                <a:solidFill>
                  <a:schemeClr val="bg1"/>
                </a:solidFill>
              </a:rPr>
              <a:t>освещения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</a:rPr>
              <a:t>Содержание мест </a:t>
            </a:r>
            <a:r>
              <a:rPr lang="ru-RU" sz="1000" dirty="0" smtClean="0">
                <a:solidFill>
                  <a:schemeClr val="bg1"/>
                </a:solidFill>
              </a:rPr>
              <a:t>захоронения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</a:rPr>
              <a:t>Реализация народных проектов в сфере ФИЗИЧЕСКОЙ КУЛЬТУРЫ и СПОРТА, прошедших отбор в рамках проекта </a:t>
            </a:r>
            <a:r>
              <a:rPr lang="ru-RU" sz="1000" dirty="0" smtClean="0">
                <a:solidFill>
                  <a:schemeClr val="bg1"/>
                </a:solidFill>
              </a:rPr>
              <a:t>«Народный проект»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</a:rPr>
              <a:t>Содержание улично-дорожной </a:t>
            </a:r>
            <a:r>
              <a:rPr lang="ru-RU" sz="1000" dirty="0" smtClean="0">
                <a:solidFill>
                  <a:schemeClr val="bg1"/>
                </a:solidFill>
              </a:rPr>
              <a:t>сети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bg1"/>
                </a:solidFill>
              </a:rPr>
              <a:t>Транспортировка </a:t>
            </a:r>
            <a:r>
              <a:rPr lang="ru-RU" sz="1000" dirty="0">
                <a:solidFill>
                  <a:schemeClr val="bg1"/>
                </a:solidFill>
              </a:rPr>
              <a:t>и вывоз в морг тел </a:t>
            </a:r>
            <a:r>
              <a:rPr lang="ru-RU" sz="1000" dirty="0" smtClean="0">
                <a:solidFill>
                  <a:schemeClr val="bg1"/>
                </a:solidFill>
              </a:rPr>
              <a:t>умерших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</a:rPr>
              <a:t>Содержание объектов муниципальной </a:t>
            </a:r>
            <a:r>
              <a:rPr lang="ru-RU" sz="1000" dirty="0" smtClean="0">
                <a:solidFill>
                  <a:schemeClr val="bg1"/>
                </a:solidFill>
              </a:rPr>
              <a:t>собственности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</a:rPr>
              <a:t>Формирование фонда капитального ремонта и организация проведения капитального </a:t>
            </a:r>
            <a:r>
              <a:rPr lang="ru-RU" sz="1000" dirty="0" smtClean="0">
                <a:solidFill>
                  <a:schemeClr val="bg1"/>
                </a:solidFill>
              </a:rPr>
              <a:t>ремонта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</a:rPr>
              <a:t>Реализация народных проектов по обустройству источников холодного водоснабжения, прошедших отбор в рамках проекта "Народный бюджет"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4CB47B4E-BAAC-4198-8C46-7F4000C010E8}"/>
              </a:ext>
            </a:extLst>
          </p:cNvPr>
          <p:cNvSpPr/>
          <p:nvPr/>
        </p:nvSpPr>
        <p:spPr>
          <a:xfrm>
            <a:off x="8370558" y="2803246"/>
            <a:ext cx="264854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FFFF00"/>
                </a:solidFill>
              </a:rPr>
              <a:t>Непрограммные </a:t>
            </a:r>
            <a:r>
              <a:rPr lang="ru-RU" sz="1000" b="1" dirty="0" smtClean="0">
                <a:solidFill>
                  <a:srgbClr val="FFFF00"/>
                </a:solidFill>
              </a:rPr>
              <a:t>мероприятия</a:t>
            </a:r>
          </a:p>
          <a:p>
            <a:pPr algn="ctr"/>
            <a:endParaRPr lang="ru-RU" sz="1000" b="1" dirty="0" smtClean="0">
              <a:solidFill>
                <a:srgbClr val="FFFF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</a:rPr>
              <a:t>Функционирование высшего должностного лица субъекта Российской Федерации и муниципального </a:t>
            </a:r>
            <a:r>
              <a:rPr lang="ru-RU" sz="1000" dirty="0" smtClean="0">
                <a:solidFill>
                  <a:schemeClr val="bg1"/>
                </a:solidFill>
              </a:rPr>
              <a:t>образования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</a:rPr>
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</a:t>
            </a:r>
            <a:r>
              <a:rPr lang="ru-RU" sz="1000" dirty="0" smtClean="0">
                <a:solidFill>
                  <a:schemeClr val="bg1"/>
                </a:solidFill>
              </a:rPr>
              <a:t>администраций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</a:rPr>
              <a:t>Обеспечение деятельности финансовых, налоговых и таможенных органов и органов финансового (финансово-бюджетного) </a:t>
            </a:r>
            <a:r>
              <a:rPr lang="ru-RU" sz="1000" dirty="0" smtClean="0">
                <a:solidFill>
                  <a:schemeClr val="bg1"/>
                </a:solidFill>
              </a:rPr>
              <a:t>надзора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</a:rPr>
              <a:t>Другие общегосударственные вопросы</a:t>
            </a:r>
            <a:endParaRPr lang="ru-RU" sz="1000" dirty="0" smtClean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bg1"/>
                </a:solidFill>
              </a:rPr>
              <a:t>Социальная </a:t>
            </a:r>
            <a:r>
              <a:rPr lang="ru-RU" sz="1000" dirty="0">
                <a:solidFill>
                  <a:schemeClr val="bg1"/>
                </a:solidFill>
              </a:rPr>
              <a:t>политика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94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50"/>
          <p:cNvSpPr txBox="1">
            <a:spLocks/>
          </p:cNvSpPr>
          <p:nvPr/>
        </p:nvSpPr>
        <p:spPr>
          <a:xfrm>
            <a:off x="844424" y="290286"/>
            <a:ext cx="9640989" cy="85531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3600" dirty="0"/>
              <a:t>Реализация народных проектов</a:t>
            </a:r>
            <a:endParaRPr lang="en" sz="3600" dirty="0"/>
          </a:p>
        </p:txBody>
      </p:sp>
      <p:sp>
        <p:nvSpPr>
          <p:cNvPr id="3" name="Shape 249"/>
          <p:cNvSpPr/>
          <p:nvPr/>
        </p:nvSpPr>
        <p:spPr>
          <a:xfrm>
            <a:off x="844425" y="1542018"/>
            <a:ext cx="10389632" cy="4949842"/>
          </a:xfrm>
          <a:custGeom>
            <a:avLst/>
            <a:gdLst/>
            <a:ahLst/>
            <a:cxnLst/>
            <a:rect l="0" t="0" r="0" b="0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rgbClr val="0DB7C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ru-RU" dirty="0" smtClean="0"/>
          </a:p>
          <a:p>
            <a:pPr lvl="0">
              <a:spcBef>
                <a:spcPts val="0"/>
              </a:spcBef>
              <a:buNone/>
            </a:pPr>
            <a:endParaRPr lang="ru-RU" dirty="0"/>
          </a:p>
          <a:p>
            <a:pPr lvl="0">
              <a:spcBef>
                <a:spcPts val="0"/>
              </a:spcBef>
              <a:buNone/>
            </a:pPr>
            <a:endParaRPr lang="ru-RU" dirty="0" smtClean="0"/>
          </a:p>
          <a:p>
            <a:pPr lvl="0">
              <a:spcBef>
                <a:spcPts val="0"/>
              </a:spcBef>
              <a:buNone/>
            </a:pPr>
            <a:endParaRPr lang="ru-RU" dirty="0"/>
          </a:p>
          <a:p>
            <a:pPr lvl="0">
              <a:spcBef>
                <a:spcPts val="0"/>
              </a:spcBef>
              <a:buNone/>
            </a:pPr>
            <a:endParaRPr lang="ru-RU" dirty="0" smtClean="0"/>
          </a:p>
          <a:p>
            <a:pPr lvl="0">
              <a:spcBef>
                <a:spcPts val="0"/>
              </a:spcBef>
              <a:buNone/>
            </a:pPr>
            <a:endParaRPr lang="ru-RU" dirty="0"/>
          </a:p>
          <a:p>
            <a:pPr lvl="0">
              <a:spcBef>
                <a:spcPts val="0"/>
              </a:spcBef>
              <a:buNone/>
            </a:pPr>
            <a:endParaRPr lang="ru-RU" dirty="0" smtClean="0"/>
          </a:p>
          <a:p>
            <a:pPr lvl="0">
              <a:spcBef>
                <a:spcPts val="0"/>
              </a:spcBef>
              <a:buNone/>
            </a:pPr>
            <a:endParaRPr lang="ru-RU" dirty="0"/>
          </a:p>
          <a:p>
            <a:pPr lvl="0">
              <a:spcBef>
                <a:spcPts val="0"/>
              </a:spcBef>
              <a:buNone/>
            </a:pPr>
            <a:endParaRPr lang="ru-RU" dirty="0" smtClean="0"/>
          </a:p>
          <a:p>
            <a:pPr lvl="0">
              <a:spcBef>
                <a:spcPts val="0"/>
              </a:spcBef>
              <a:buNone/>
            </a:pPr>
            <a:endParaRPr lang="ru-RU" dirty="0"/>
          </a:p>
          <a:p>
            <a:pPr lvl="0">
              <a:spcBef>
                <a:spcPts val="0"/>
              </a:spcBef>
              <a:buNone/>
            </a:pPr>
            <a:endParaRPr lang="ru-RU" dirty="0" smtClean="0"/>
          </a:p>
          <a:p>
            <a:pPr lvl="0">
              <a:spcBef>
                <a:spcPts val="0"/>
              </a:spcBef>
              <a:buNone/>
            </a:pPr>
            <a:endParaRPr lang="ru-RU" dirty="0"/>
          </a:p>
          <a:p>
            <a:pPr lvl="0">
              <a:spcBef>
                <a:spcPts val="0"/>
              </a:spcBef>
              <a:buNone/>
            </a:pPr>
            <a:endParaRPr lang="ru-RU" dirty="0" smtClean="0"/>
          </a:p>
          <a:p>
            <a:pPr lvl="0">
              <a:spcBef>
                <a:spcPts val="0"/>
              </a:spcBef>
              <a:buNone/>
            </a:pPr>
            <a:endParaRPr lang="ru-RU" dirty="0"/>
          </a:p>
          <a:p>
            <a:pPr lvl="0">
              <a:spcBef>
                <a:spcPts val="0"/>
              </a:spcBef>
              <a:buNone/>
            </a:pPr>
            <a:endParaRPr lang="ru-RU" dirty="0" smtClean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" name="Shape 255"/>
          <p:cNvSpPr/>
          <p:nvPr/>
        </p:nvSpPr>
        <p:spPr>
          <a:xfrm rot="8100000">
            <a:off x="4715164" y="4512226"/>
            <a:ext cx="153458" cy="153458"/>
          </a:xfrm>
          <a:prstGeom prst="teardrop">
            <a:avLst>
              <a:gd name="adj" fmla="val 100000"/>
            </a:avLst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9E11118-35A3-4ED1-BE5D-E2D8EB4486B9}"/>
              </a:ext>
            </a:extLst>
          </p:cNvPr>
          <p:cNvSpPr/>
          <p:nvPr/>
        </p:nvSpPr>
        <p:spPr>
          <a:xfrm>
            <a:off x="246993" y="181304"/>
            <a:ext cx="11698014" cy="6495393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414" y="194395"/>
            <a:ext cx="143510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48000" y="130534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664918" y="1542018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Реализация народного проекта по обустройству источников холодного водоснабжения, прошедших отбор в рамках проекта «Народный бюджет»</a:t>
            </a:r>
          </a:p>
          <a:p>
            <a:pPr algn="ctr"/>
            <a:endParaRPr lang="ru-RU" dirty="0"/>
          </a:p>
          <a:p>
            <a:r>
              <a:rPr lang="ru-RU" dirty="0"/>
              <a:t>Администрацией СП </a:t>
            </a:r>
            <a:r>
              <a:rPr lang="ru-RU" dirty="0" smtClean="0"/>
              <a:t>Шошка </a:t>
            </a:r>
            <a:r>
              <a:rPr lang="ru-RU" dirty="0"/>
              <a:t>в 2022 году реализовали проект «Ремонт колодца в с. Шошка»</a:t>
            </a:r>
          </a:p>
          <a:p>
            <a:endParaRPr lang="ru-RU" dirty="0"/>
          </a:p>
          <a:p>
            <a:r>
              <a:rPr lang="ru-RU" dirty="0"/>
              <a:t>Реализация «Народного бюджета» позволит </a:t>
            </a:r>
            <a:r>
              <a:rPr lang="ru-RU" dirty="0" smtClean="0"/>
              <a:t>обеспечить </a:t>
            </a:r>
            <a:r>
              <a:rPr lang="ru-RU" dirty="0"/>
              <a:t>жителей СП </a:t>
            </a:r>
            <a:r>
              <a:rPr lang="ru-RU" dirty="0" smtClean="0"/>
              <a:t>Шошка </a:t>
            </a:r>
            <a:r>
              <a:rPr lang="ru-RU" dirty="0"/>
              <a:t>питьевой водой.</a:t>
            </a:r>
          </a:p>
          <a:p>
            <a:endParaRPr lang="ru-RU" dirty="0"/>
          </a:p>
          <a:p>
            <a:r>
              <a:rPr lang="ru-RU" dirty="0"/>
              <a:t>Общая стоимость проекта </a:t>
            </a:r>
            <a:r>
              <a:rPr lang="ru-RU" dirty="0" smtClean="0"/>
              <a:t>составила 557,506 </a:t>
            </a:r>
            <a:r>
              <a:rPr lang="ru-RU" dirty="0"/>
              <a:t>тыс. руб. Из них </a:t>
            </a:r>
            <a:r>
              <a:rPr lang="ru-RU" dirty="0" smtClean="0"/>
              <a:t>500,00 </a:t>
            </a:r>
            <a:r>
              <a:rPr lang="ru-RU" dirty="0"/>
              <a:t>тыс. руб. средства республиканского бюджета, </a:t>
            </a:r>
            <a:r>
              <a:rPr lang="ru-RU" dirty="0" smtClean="0"/>
              <a:t>55,556 </a:t>
            </a:r>
            <a:r>
              <a:rPr lang="ru-RU" dirty="0" err="1"/>
              <a:t>тыс.руб</a:t>
            </a:r>
            <a:r>
              <a:rPr lang="ru-RU" dirty="0"/>
              <a:t>. средства местного бюджета и добровольные пожертвования </a:t>
            </a:r>
            <a:r>
              <a:rPr lang="ru-RU" dirty="0" smtClean="0"/>
              <a:t>1,95 </a:t>
            </a:r>
            <a:r>
              <a:rPr lang="ru-RU" dirty="0" err="1"/>
              <a:t>тыс.руб</a:t>
            </a:r>
            <a:r>
              <a:rPr lang="ru-RU" dirty="0"/>
              <a:t>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24" y="1270720"/>
            <a:ext cx="3778376" cy="5037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311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50"/>
          <p:cNvSpPr txBox="1">
            <a:spLocks/>
          </p:cNvSpPr>
          <p:nvPr/>
        </p:nvSpPr>
        <p:spPr>
          <a:xfrm>
            <a:off x="844424" y="290286"/>
            <a:ext cx="9640989" cy="85531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3600" dirty="0"/>
              <a:t>Реализация народных проектов</a:t>
            </a:r>
            <a:endParaRPr lang="en" sz="3600" dirty="0"/>
          </a:p>
        </p:txBody>
      </p:sp>
      <p:sp>
        <p:nvSpPr>
          <p:cNvPr id="3" name="Shape 249"/>
          <p:cNvSpPr/>
          <p:nvPr/>
        </p:nvSpPr>
        <p:spPr>
          <a:xfrm>
            <a:off x="844425" y="1542018"/>
            <a:ext cx="10389632" cy="4949842"/>
          </a:xfrm>
          <a:custGeom>
            <a:avLst/>
            <a:gdLst/>
            <a:ahLst/>
            <a:cxnLst/>
            <a:rect l="0" t="0" r="0" b="0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rgbClr val="0DB7C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ru-RU" dirty="0" smtClean="0"/>
          </a:p>
          <a:p>
            <a:pPr lvl="0">
              <a:spcBef>
                <a:spcPts val="0"/>
              </a:spcBef>
              <a:buNone/>
            </a:pPr>
            <a:endParaRPr lang="ru-RU" dirty="0"/>
          </a:p>
          <a:p>
            <a:pPr lvl="0">
              <a:spcBef>
                <a:spcPts val="0"/>
              </a:spcBef>
              <a:buNone/>
            </a:pPr>
            <a:endParaRPr lang="ru-RU" dirty="0" smtClean="0"/>
          </a:p>
          <a:p>
            <a:pPr lvl="0">
              <a:spcBef>
                <a:spcPts val="0"/>
              </a:spcBef>
              <a:buNone/>
            </a:pPr>
            <a:endParaRPr lang="ru-RU" dirty="0"/>
          </a:p>
          <a:p>
            <a:pPr lvl="0">
              <a:spcBef>
                <a:spcPts val="0"/>
              </a:spcBef>
              <a:buNone/>
            </a:pPr>
            <a:endParaRPr lang="ru-RU" dirty="0" smtClean="0"/>
          </a:p>
          <a:p>
            <a:pPr lvl="0">
              <a:spcBef>
                <a:spcPts val="0"/>
              </a:spcBef>
              <a:buNone/>
            </a:pPr>
            <a:endParaRPr lang="ru-RU" dirty="0"/>
          </a:p>
          <a:p>
            <a:pPr lvl="0">
              <a:spcBef>
                <a:spcPts val="0"/>
              </a:spcBef>
              <a:buNone/>
            </a:pPr>
            <a:endParaRPr lang="ru-RU" dirty="0" smtClean="0"/>
          </a:p>
          <a:p>
            <a:pPr lvl="0">
              <a:spcBef>
                <a:spcPts val="0"/>
              </a:spcBef>
              <a:buNone/>
            </a:pPr>
            <a:endParaRPr lang="ru-RU" dirty="0"/>
          </a:p>
          <a:p>
            <a:pPr lvl="0">
              <a:spcBef>
                <a:spcPts val="0"/>
              </a:spcBef>
              <a:buNone/>
            </a:pPr>
            <a:endParaRPr lang="ru-RU" dirty="0" smtClean="0"/>
          </a:p>
          <a:p>
            <a:pPr lvl="0">
              <a:spcBef>
                <a:spcPts val="0"/>
              </a:spcBef>
              <a:buNone/>
            </a:pPr>
            <a:endParaRPr lang="ru-RU" dirty="0"/>
          </a:p>
          <a:p>
            <a:pPr lvl="0">
              <a:spcBef>
                <a:spcPts val="0"/>
              </a:spcBef>
              <a:buNone/>
            </a:pPr>
            <a:endParaRPr lang="ru-RU" dirty="0" smtClean="0"/>
          </a:p>
          <a:p>
            <a:pPr lvl="0">
              <a:spcBef>
                <a:spcPts val="0"/>
              </a:spcBef>
              <a:buNone/>
            </a:pPr>
            <a:endParaRPr lang="ru-RU" dirty="0"/>
          </a:p>
          <a:p>
            <a:pPr lvl="0">
              <a:spcBef>
                <a:spcPts val="0"/>
              </a:spcBef>
              <a:buNone/>
            </a:pPr>
            <a:endParaRPr lang="ru-RU" dirty="0" smtClean="0"/>
          </a:p>
          <a:p>
            <a:pPr lvl="0">
              <a:spcBef>
                <a:spcPts val="0"/>
              </a:spcBef>
              <a:buNone/>
            </a:pPr>
            <a:endParaRPr lang="ru-RU" dirty="0"/>
          </a:p>
          <a:p>
            <a:pPr lvl="0">
              <a:spcBef>
                <a:spcPts val="0"/>
              </a:spcBef>
              <a:buNone/>
            </a:pPr>
            <a:endParaRPr lang="ru-RU" dirty="0" smtClean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" name="Shape 255"/>
          <p:cNvSpPr/>
          <p:nvPr/>
        </p:nvSpPr>
        <p:spPr>
          <a:xfrm rot="8100000">
            <a:off x="4715164" y="4512226"/>
            <a:ext cx="153458" cy="153458"/>
          </a:xfrm>
          <a:prstGeom prst="teardrop">
            <a:avLst>
              <a:gd name="adj" fmla="val 100000"/>
            </a:avLst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9E11118-35A3-4ED1-BE5D-E2D8EB4486B9}"/>
              </a:ext>
            </a:extLst>
          </p:cNvPr>
          <p:cNvSpPr/>
          <p:nvPr/>
        </p:nvSpPr>
        <p:spPr>
          <a:xfrm>
            <a:off x="246993" y="181304"/>
            <a:ext cx="11698014" cy="6495393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414" y="194395"/>
            <a:ext cx="143510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48000" y="130534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664918" y="1542018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Реализация народного проекта по обустройству источников холодного водоснабжения, прошедших отбор в рамках проекта «Народный бюджет»</a:t>
            </a:r>
          </a:p>
          <a:p>
            <a:pPr algn="ctr"/>
            <a:endParaRPr lang="ru-RU" dirty="0"/>
          </a:p>
          <a:p>
            <a:r>
              <a:rPr lang="ru-RU" dirty="0"/>
              <a:t>Администрацией СП </a:t>
            </a:r>
            <a:r>
              <a:rPr lang="ru-RU" dirty="0" smtClean="0"/>
              <a:t>Шошка </a:t>
            </a:r>
            <a:r>
              <a:rPr lang="ru-RU" dirty="0"/>
              <a:t>в 2022 году реализовали проект «Строительство колодца в д. </a:t>
            </a:r>
            <a:r>
              <a:rPr lang="ru-RU" dirty="0" err="1"/>
              <a:t>Анюша</a:t>
            </a:r>
            <a:r>
              <a:rPr lang="ru-RU" dirty="0"/>
              <a:t>»</a:t>
            </a:r>
          </a:p>
          <a:p>
            <a:endParaRPr lang="ru-RU" dirty="0"/>
          </a:p>
          <a:p>
            <a:r>
              <a:rPr lang="ru-RU" dirty="0"/>
              <a:t>Реализация «Народного бюджета» позволит </a:t>
            </a:r>
            <a:r>
              <a:rPr lang="ru-RU" dirty="0" smtClean="0"/>
              <a:t>обеспечить </a:t>
            </a:r>
            <a:r>
              <a:rPr lang="ru-RU" dirty="0"/>
              <a:t>жителей </a:t>
            </a:r>
            <a:r>
              <a:rPr lang="ru-RU" dirty="0" smtClean="0"/>
              <a:t>питьевой </a:t>
            </a:r>
            <a:r>
              <a:rPr lang="ru-RU" dirty="0"/>
              <a:t>водой.</a:t>
            </a:r>
          </a:p>
          <a:p>
            <a:endParaRPr lang="ru-RU" dirty="0"/>
          </a:p>
          <a:p>
            <a:r>
              <a:rPr lang="ru-RU" dirty="0"/>
              <a:t>Общая стоимость проекта </a:t>
            </a:r>
            <a:r>
              <a:rPr lang="ru-RU" dirty="0" smtClean="0"/>
              <a:t>составила 667,167 </a:t>
            </a:r>
            <a:r>
              <a:rPr lang="ru-RU" dirty="0"/>
              <a:t>тыс. руб. Из них 6</a:t>
            </a:r>
            <a:r>
              <a:rPr lang="ru-RU" dirty="0" smtClean="0"/>
              <a:t>00,00 </a:t>
            </a:r>
            <a:r>
              <a:rPr lang="ru-RU" dirty="0"/>
              <a:t>тыс. руб. средства республиканского бюджета, </a:t>
            </a:r>
            <a:r>
              <a:rPr lang="ru-RU" dirty="0" smtClean="0"/>
              <a:t>66,667 </a:t>
            </a:r>
            <a:r>
              <a:rPr lang="ru-RU" dirty="0" err="1"/>
              <a:t>тыс.руб</a:t>
            </a:r>
            <a:r>
              <a:rPr lang="ru-RU" dirty="0"/>
              <a:t>. средства местного бюджета и добровольные пожертвования </a:t>
            </a:r>
            <a:r>
              <a:rPr lang="ru-RU" dirty="0" smtClean="0"/>
              <a:t>0,50 </a:t>
            </a:r>
            <a:r>
              <a:rPr lang="ru-RU" dirty="0" err="1"/>
              <a:t>тыс.руб</a:t>
            </a:r>
            <a:r>
              <a:rPr lang="ru-RU" dirty="0"/>
              <a:t>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24" y="1451392"/>
            <a:ext cx="3476625" cy="46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95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50"/>
          <p:cNvSpPr txBox="1">
            <a:spLocks/>
          </p:cNvSpPr>
          <p:nvPr/>
        </p:nvSpPr>
        <p:spPr>
          <a:xfrm>
            <a:off x="844424" y="290286"/>
            <a:ext cx="9640989" cy="85531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3600" dirty="0"/>
              <a:t>Реализация народных проектов</a:t>
            </a:r>
            <a:endParaRPr lang="en" sz="3600" dirty="0"/>
          </a:p>
        </p:txBody>
      </p:sp>
      <p:sp>
        <p:nvSpPr>
          <p:cNvPr id="3" name="Shape 249"/>
          <p:cNvSpPr/>
          <p:nvPr/>
        </p:nvSpPr>
        <p:spPr>
          <a:xfrm>
            <a:off x="844425" y="1542018"/>
            <a:ext cx="10389632" cy="4949842"/>
          </a:xfrm>
          <a:custGeom>
            <a:avLst/>
            <a:gdLst/>
            <a:ahLst/>
            <a:cxnLst/>
            <a:rect l="0" t="0" r="0" b="0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rgbClr val="0DB7C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ru-RU" dirty="0" smtClean="0"/>
          </a:p>
          <a:p>
            <a:pPr lvl="0">
              <a:spcBef>
                <a:spcPts val="0"/>
              </a:spcBef>
              <a:buNone/>
            </a:pPr>
            <a:endParaRPr lang="ru-RU" dirty="0"/>
          </a:p>
          <a:p>
            <a:pPr lvl="0">
              <a:spcBef>
                <a:spcPts val="0"/>
              </a:spcBef>
              <a:buNone/>
            </a:pPr>
            <a:endParaRPr lang="ru-RU" dirty="0" smtClean="0"/>
          </a:p>
          <a:p>
            <a:pPr lvl="0">
              <a:spcBef>
                <a:spcPts val="0"/>
              </a:spcBef>
              <a:buNone/>
            </a:pPr>
            <a:endParaRPr lang="ru-RU" dirty="0"/>
          </a:p>
          <a:p>
            <a:pPr lvl="0">
              <a:spcBef>
                <a:spcPts val="0"/>
              </a:spcBef>
              <a:buNone/>
            </a:pPr>
            <a:endParaRPr lang="ru-RU" dirty="0" smtClean="0"/>
          </a:p>
          <a:p>
            <a:pPr lvl="0">
              <a:spcBef>
                <a:spcPts val="0"/>
              </a:spcBef>
              <a:buNone/>
            </a:pPr>
            <a:endParaRPr lang="ru-RU" dirty="0"/>
          </a:p>
          <a:p>
            <a:pPr lvl="0">
              <a:spcBef>
                <a:spcPts val="0"/>
              </a:spcBef>
              <a:buNone/>
            </a:pPr>
            <a:endParaRPr lang="ru-RU" dirty="0" smtClean="0"/>
          </a:p>
          <a:p>
            <a:pPr lvl="0">
              <a:spcBef>
                <a:spcPts val="0"/>
              </a:spcBef>
              <a:buNone/>
            </a:pPr>
            <a:endParaRPr lang="ru-RU" dirty="0"/>
          </a:p>
          <a:p>
            <a:pPr lvl="0">
              <a:spcBef>
                <a:spcPts val="0"/>
              </a:spcBef>
              <a:buNone/>
            </a:pPr>
            <a:endParaRPr lang="ru-RU" dirty="0" smtClean="0"/>
          </a:p>
          <a:p>
            <a:pPr lvl="0">
              <a:spcBef>
                <a:spcPts val="0"/>
              </a:spcBef>
              <a:buNone/>
            </a:pPr>
            <a:endParaRPr lang="ru-RU" dirty="0"/>
          </a:p>
          <a:p>
            <a:pPr lvl="0">
              <a:spcBef>
                <a:spcPts val="0"/>
              </a:spcBef>
              <a:buNone/>
            </a:pPr>
            <a:endParaRPr lang="ru-RU" dirty="0" smtClean="0"/>
          </a:p>
          <a:p>
            <a:pPr lvl="0">
              <a:spcBef>
                <a:spcPts val="0"/>
              </a:spcBef>
              <a:buNone/>
            </a:pPr>
            <a:endParaRPr lang="ru-RU" dirty="0"/>
          </a:p>
          <a:p>
            <a:pPr lvl="0">
              <a:spcBef>
                <a:spcPts val="0"/>
              </a:spcBef>
              <a:buNone/>
            </a:pPr>
            <a:endParaRPr lang="ru-RU" dirty="0" smtClean="0"/>
          </a:p>
          <a:p>
            <a:pPr lvl="0">
              <a:spcBef>
                <a:spcPts val="0"/>
              </a:spcBef>
              <a:buNone/>
            </a:pPr>
            <a:endParaRPr lang="ru-RU" dirty="0"/>
          </a:p>
          <a:p>
            <a:pPr lvl="0">
              <a:spcBef>
                <a:spcPts val="0"/>
              </a:spcBef>
              <a:buNone/>
            </a:pPr>
            <a:endParaRPr lang="ru-RU" dirty="0" smtClean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" name="Shape 255"/>
          <p:cNvSpPr/>
          <p:nvPr/>
        </p:nvSpPr>
        <p:spPr>
          <a:xfrm rot="8100000">
            <a:off x="4715164" y="4512226"/>
            <a:ext cx="153458" cy="153458"/>
          </a:xfrm>
          <a:prstGeom prst="teardrop">
            <a:avLst>
              <a:gd name="adj" fmla="val 100000"/>
            </a:avLst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9E11118-35A3-4ED1-BE5D-E2D8EB4486B9}"/>
              </a:ext>
            </a:extLst>
          </p:cNvPr>
          <p:cNvSpPr/>
          <p:nvPr/>
        </p:nvSpPr>
        <p:spPr>
          <a:xfrm>
            <a:off x="246993" y="181304"/>
            <a:ext cx="11698014" cy="6495393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414" y="194395"/>
            <a:ext cx="143510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48000" y="130534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664918" y="1542018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Реализация народного проекта в сфере благоустройства, прошедших отбор в рамках проекта </a:t>
            </a:r>
            <a:r>
              <a:rPr lang="ru-RU" dirty="0" smtClean="0"/>
              <a:t>«Народный бюджет»</a:t>
            </a:r>
          </a:p>
          <a:p>
            <a:pPr algn="ctr"/>
            <a:endParaRPr lang="ru-RU" dirty="0"/>
          </a:p>
          <a:p>
            <a:r>
              <a:rPr lang="ru-RU" dirty="0"/>
              <a:t>Администрацией СП </a:t>
            </a:r>
            <a:r>
              <a:rPr lang="ru-RU" dirty="0" smtClean="0"/>
              <a:t>Шошка </a:t>
            </a:r>
            <a:r>
              <a:rPr lang="ru-RU" dirty="0"/>
              <a:t>в 2022 году реализовали проект «Оборудование подъезда к реке для забора воды в целях противопожарной безопасности»</a:t>
            </a:r>
          </a:p>
          <a:p>
            <a:endParaRPr lang="ru-RU" dirty="0"/>
          </a:p>
          <a:p>
            <a:r>
              <a:rPr lang="ru-RU" dirty="0"/>
              <a:t>Реализация «Народного бюджета» позволит </a:t>
            </a:r>
            <a:r>
              <a:rPr lang="ru-RU" dirty="0" smtClean="0"/>
              <a:t>обеспечить</a:t>
            </a:r>
            <a:r>
              <a:rPr lang="ru-RU" dirty="0"/>
              <a:t> возможность забора </a:t>
            </a:r>
            <a:r>
              <a:rPr lang="ru-RU" dirty="0" smtClean="0"/>
              <a:t>воды </a:t>
            </a:r>
            <a:r>
              <a:rPr lang="ru-RU" dirty="0"/>
              <a:t>в любое время </a:t>
            </a:r>
            <a:r>
              <a:rPr lang="ru-RU" dirty="0" smtClean="0"/>
              <a:t>года для пожаротушения.</a:t>
            </a:r>
            <a:endParaRPr lang="ru-RU" dirty="0"/>
          </a:p>
          <a:p>
            <a:endParaRPr lang="ru-RU" dirty="0"/>
          </a:p>
          <a:p>
            <a:r>
              <a:rPr lang="ru-RU" dirty="0"/>
              <a:t>Общая стоимость проекта </a:t>
            </a:r>
            <a:r>
              <a:rPr lang="ru-RU" dirty="0" smtClean="0"/>
              <a:t>составила 1 118,082 </a:t>
            </a:r>
            <a:r>
              <a:rPr lang="ru-RU" dirty="0"/>
              <a:t>тыс. руб. Из них </a:t>
            </a:r>
            <a:r>
              <a:rPr lang="ru-RU" dirty="0" smtClean="0"/>
              <a:t>1 000,00 </a:t>
            </a:r>
            <a:r>
              <a:rPr lang="ru-RU" dirty="0"/>
              <a:t>тыс. руб. средства республиканского бюджета, </a:t>
            </a:r>
            <a:r>
              <a:rPr lang="ru-RU" dirty="0" smtClean="0"/>
              <a:t>111,112 </a:t>
            </a:r>
            <a:r>
              <a:rPr lang="ru-RU" dirty="0" err="1"/>
              <a:t>тыс.руб</a:t>
            </a:r>
            <a:r>
              <a:rPr lang="ru-RU" dirty="0"/>
              <a:t>. средства местного бюджета и добровольные пожертвования </a:t>
            </a:r>
            <a:r>
              <a:rPr lang="ru-RU" dirty="0" smtClean="0"/>
              <a:t>6,970 </a:t>
            </a:r>
            <a:r>
              <a:rPr lang="ru-RU" dirty="0" err="1"/>
              <a:t>тыс.руб</a:t>
            </a:r>
            <a:r>
              <a:rPr lang="ru-RU" dirty="0"/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681" y="1411141"/>
            <a:ext cx="3390900" cy="452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453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3">
      <a:majorFont>
        <a:latin typeface="Raleway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</TotalTime>
  <Words>764</Words>
  <Application>Microsoft Office PowerPoint</Application>
  <PresentationFormat>Произвольный</PresentationFormat>
  <Paragraphs>188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Office Theme</vt:lpstr>
      <vt:lpstr>К решению Совета сельского поселения «Шошка» от 29.06.2023                 № 5-17/11 «Об исполнении бюджета сельского поселения «Шошка» за 2022 год»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Муниципальные программы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Slidehood.com</dc:creator>
  <cp:lastModifiedBy>Кристина Столбовская</cp:lastModifiedBy>
  <cp:revision>98</cp:revision>
  <dcterms:created xsi:type="dcterms:W3CDTF">2017-08-02T20:41:11Z</dcterms:created>
  <dcterms:modified xsi:type="dcterms:W3CDTF">2023-07-11T05:54:11Z</dcterms:modified>
</cp:coreProperties>
</file>