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(к решению Совета городского поселения «</a:t>
            </a:r>
            <a:r>
              <a:rPr lang="ru-RU" altLang="ru-RU" sz="1600" i="1" dirty="0" err="1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Емва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 от 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28.12.2020 г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№ 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II-44/218 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«О бюджете городского поселения  на 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2021год 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плановый период 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2022-2023 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»)</a:t>
            </a:r>
            <a:endParaRPr lang="es-ES" altLang="ru-RU" sz="16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городского поселения «</a:t>
            </a:r>
            <a:r>
              <a:rPr lang="ru-RU" altLang="ru-RU" sz="2000" b="1" kern="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Емва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48389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146 390,322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49 732,653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48 299,570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50 319,380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148 670,220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51 128,050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51 452,049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53 255,449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279,898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-1 395,397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-3 152,479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-2 936,069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городского поселения "</a:t>
            </a:r>
            <a:r>
              <a:rPr lang="ru-RU" altLang="ru-RU" sz="1800" b="1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856041"/>
              </p:ext>
            </p:extLst>
          </p:nvPr>
        </p:nvGraphicFramePr>
        <p:xfrm>
          <a:off x="107503" y="1772815"/>
          <a:ext cx="9001000" cy="49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32 256,599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33 956,770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34 745,560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35 694,470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21 605,000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23 356,000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23 633,000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24 082,000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23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2 604,599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2 829,770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2 942,560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2 996,470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791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сельхоз налог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07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5 061,500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5 313,000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5 732,000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6178,000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367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2 156,300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возмещения ущерба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4714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114 133,723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15 775,883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13 554,010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14 624,910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87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35 071,600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7 578,700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5 975,900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6 395,400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855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51 455,131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7 577,725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7 538,126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8 189,526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14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27 587,490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597,474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146 390,322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49 732,653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48 299,570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50 319,380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ГОРОДСКОГО ПОСЕЛЕНИЯ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"ЕМВА»,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41418"/>
              </p:ext>
            </p:extLst>
          </p:nvPr>
        </p:nvGraphicFramePr>
        <p:xfrm>
          <a:off x="457200" y="199866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городского поселения «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13 051,834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13 053,000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13 053,000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7 651,834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7 518,000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518,000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5 400,000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5 535,000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5 535,000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 на территории ГП «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в 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5 680,461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5 307,526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5 958,926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комфортной городской среды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5 680,461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5 307,526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5 958,926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транспортной системы на территории городского поселения "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в том числе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20 818,106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20 624,407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20 624,407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дорожного хозяйства на территории городского поселения "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20 714,906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20  521,207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20 521,207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безопасности дорожного движения на территории ГП "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11 577,649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12 467,116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13 619,116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51 128,050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51 452,049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53 255,449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592</Words>
  <Application>Microsoft Office PowerPoint</Application>
  <PresentationFormat>Экран (4:3)</PresentationFormat>
  <Paragraphs>187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 (к решению Совета городского поселения «Емва» от 28.12.2020 г. № II-44/218 «О бюджете городского поселения  на 2021год и плановый период 2022-2023 годов»)</vt:lpstr>
      <vt:lpstr>Что такое бюджет для граждан?</vt:lpstr>
      <vt:lpstr>Основные понятия</vt:lpstr>
      <vt:lpstr>Основные показатели бюджета городского поселения «Емва», тыс. руб.</vt:lpstr>
      <vt:lpstr>Объем поступлений доходов в бюджет городского поселения "Емва", тыс.руб.</vt:lpstr>
      <vt:lpstr>РАСПРЕДЕЛЕНИЕ БЮДЖЕТНЫХ АССИГНОВАНИЙ ГОРОДСКОГО ПОСЕЛЕНИЯ "ЕМВА»,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83</cp:revision>
  <dcterms:created xsi:type="dcterms:W3CDTF">2018-02-25T09:09:03Z</dcterms:created>
  <dcterms:modified xsi:type="dcterms:W3CDTF">2020-12-29T15:14:37Z</dcterms:modified>
</cp:coreProperties>
</file>