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1854"/>
            <a:ext cx="7416824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1854"/>
            <a:ext cx="7416824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БЮДЖЕТ ДЛЯ </a:t>
            </a: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ГРАЖДАН</a:t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(к решению Совета городского поселения «</a:t>
            </a:r>
            <a:r>
              <a:rPr lang="ru-RU" altLang="ru-RU" sz="1600" i="1" dirty="0" err="1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Емва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» от 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28.12.2020 г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№ 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II-44/218 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«О бюджете городского поселения  на 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2021год 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 плановый период 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2022-2023 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годов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»)</a:t>
            </a:r>
            <a:endParaRPr lang="es-ES" altLang="ru-RU" sz="1600" b="1" dirty="0">
              <a:solidFill>
                <a:srgbClr val="FFFFFF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 для граждан?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9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66800" y="5448126"/>
            <a:ext cx="2295525" cy="1365250"/>
            <a:chOff x="471" y="272"/>
            <a:chExt cx="1161" cy="1539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66800" y="4152726"/>
            <a:ext cx="2295525" cy="1365250"/>
            <a:chOff x="471" y="272"/>
            <a:chExt cx="1161" cy="1539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66800" y="2781126"/>
            <a:ext cx="2295525" cy="1365250"/>
            <a:chOff x="471" y="272"/>
            <a:chExt cx="1161" cy="1539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ltGray">
          <a:xfrm>
            <a:off x="3354388" y="3030363"/>
            <a:ext cx="4722812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white">
          <a:xfrm>
            <a:off x="1149350" y="3374851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3933825" y="3155776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которые поступают в бюджет на безвозмездной и безвозвратной основе (например, налоги и сборы, платежи за пользование имуществом, безвозмездные поступления)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149350" y="4751213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1149350" y="6081538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Дефицит/ Профицит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351213" y="4374976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gray">
          <a:xfrm>
            <a:off x="3941763" y="4501976"/>
            <a:ext cx="37265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средства, направленные на обеспечение функций государства и удовлетворения общественных потребностей в сфере коммунального хозяйства, образования, культуры, спорта и других</a:t>
            </a: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3351213" y="5673551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3932238" y="5819601"/>
            <a:ext cx="3506787" cy="5616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050" dirty="0">
              <a:solidFill>
                <a:srgbClr val="000000"/>
              </a:solidFill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доходами/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над его расходами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354388" y="331452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362325" y="46035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352800" y="59497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kern="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показатели бюджета городского поселения «</a:t>
            </a:r>
            <a:r>
              <a:rPr lang="ru-RU" altLang="ru-RU" sz="2000" b="1" kern="0" dirty="0" err="1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Емва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», тыс. руб.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48389"/>
              </p:ext>
            </p:extLst>
          </p:nvPr>
        </p:nvGraphicFramePr>
        <p:xfrm>
          <a:off x="457200" y="1998663"/>
          <a:ext cx="8229600" cy="393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146 390,322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49 732,653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48 299,570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50 319,380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148 670,220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51 128,050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51 452,049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53 255,449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279,898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-1 395,397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-3 152,479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-2 936,069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поступлений доходов в бюджет городского поселения "</a:t>
            </a:r>
            <a:r>
              <a:rPr lang="ru-RU" altLang="ru-RU" sz="1800" b="1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altLang="ru-RU" sz="18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856041"/>
              </p:ext>
            </p:extLst>
          </p:nvPr>
        </p:nvGraphicFramePr>
        <p:xfrm>
          <a:off x="107503" y="1772815"/>
          <a:ext cx="9001000" cy="490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поступлений в бюджет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ДОХОДЫ,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32 256,599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33 956,770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34 745,560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35 694,470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9356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21 605,000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23 356,000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23 633,000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24 082,000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223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2 604,599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2 829,770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2 942,560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2 996,470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791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сельхоз налог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07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5 061,500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5 313,000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5 732,000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6178,000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3677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2 156,300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9356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возмещения ущерба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4714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ПОСТУПЛЕНИЯ,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114 133,723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15 775,883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13 554,010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14 624,910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2871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35 071,600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7 578,700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5 975,900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6 395,400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855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51 455,131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7 577,725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7 538,126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8 189,526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1431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19,502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4840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27 587,490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597,474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146 390,322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49 732,653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48 299,570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50 319,380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9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ГОРОДСКОГО ПОСЕЛЕНИЯ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"ЕМВА», </a:t>
            </a:r>
            <a:r>
              <a:rPr lang="ru-RU" sz="12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441418"/>
              </p:ext>
            </p:extLst>
          </p:nvPr>
        </p:nvGraphicFramePr>
        <p:xfrm>
          <a:off x="457200" y="1998663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жилищно-коммунального хозяйства и благоустройства городского поселения «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13 051,834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13 053,000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13 053,000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комфортабельного проживания населения, в том числе поддержания и улучшения санитарного и эстетического состояния территории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7 651,834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7 518,000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518,000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5 400,000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5 535,000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5 535,000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«Формирование комфортной городской среды на территории ГП «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в том числе: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5 680,461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5 307,526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5 958,926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комфортной городской среды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5 680,461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5 307,526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5 958,926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транспортной системы на территории городского поселения "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в том числе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20 818,106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20 624,407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20 624,407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дорожного хозяйства на территории городского поселения "</a:t>
                      </a:r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20 714,906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20  521,207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20 521,207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безопасности дорожного движения на территории ГП "</a:t>
                      </a:r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мероприятия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11 577,649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12 467,116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13 619,116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51 128,050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51 452,049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53 255,449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2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72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муниципального района «Княжпогостский»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(82139) 2-36-01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«Княжпогостский» 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42cdb8bde523c59c1a634323231aaa29f63f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592</Words>
  <Application>Microsoft Office PowerPoint</Application>
  <PresentationFormat>Экран (4:3)</PresentationFormat>
  <Paragraphs>187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ДЛЯ ГРАЖДАН  (к решению Совета городского поселения «Емва» от 28.12.2020 г. № II-44/218 «О бюджете городского поселения  на 2021год и плановый период 2022-2023 годов»)</vt:lpstr>
      <vt:lpstr>Что такое бюджет для граждан?</vt:lpstr>
      <vt:lpstr>Основные понятия</vt:lpstr>
      <vt:lpstr>Основные показатели бюджета городского поселения «Емва», тыс. руб.</vt:lpstr>
      <vt:lpstr>Объем поступлений доходов в бюджет городского поселения "Емва", тыс.руб.</vt:lpstr>
      <vt:lpstr>РАСПРЕДЕЛЕНИЕ БЮДЖЕТНЫХ АССИГНОВАНИЙ ГОРОДСКОГО ПОСЕЛЕНИЯ "ЕМВА», тыс.руб.</vt:lpstr>
      <vt:lpstr>КОНТАКТНАЯ ИНФОРМАЦИЯ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10конфиденциальность данных</dc:title>
  <dc:creator>obstinate</dc:creator>
  <dc:description>Шаблон презентации с сайта https://presentation-creation.ru/</dc:description>
  <cp:lastModifiedBy>Podryadchikova</cp:lastModifiedBy>
  <cp:revision>83</cp:revision>
  <dcterms:created xsi:type="dcterms:W3CDTF">2018-02-25T09:09:03Z</dcterms:created>
  <dcterms:modified xsi:type="dcterms:W3CDTF">2020-12-29T15:14:37Z</dcterms:modified>
</cp:coreProperties>
</file>