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13"/>
  </p:notesMasterIdLst>
  <p:sldIdLst>
    <p:sldId id="256" r:id="rId2"/>
    <p:sldId id="291" r:id="rId3"/>
    <p:sldId id="293" r:id="rId4"/>
    <p:sldId id="292" r:id="rId5"/>
    <p:sldId id="304" r:id="rId6"/>
    <p:sldId id="259" r:id="rId7"/>
    <p:sldId id="263" r:id="rId8"/>
    <p:sldId id="300" r:id="rId9"/>
    <p:sldId id="273" r:id="rId10"/>
    <p:sldId id="274" r:id="rId11"/>
    <p:sldId id="290" r:id="rId1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79B"/>
    <a:srgbClr val="EBF1DE"/>
    <a:srgbClr val="B31D48"/>
    <a:srgbClr val="740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9428" autoAdjust="0"/>
  </p:normalViewPr>
  <p:slideViewPr>
    <p:cSldViewPr>
      <p:cViewPr>
        <p:scale>
          <a:sx n="108" d="100"/>
          <a:sy n="108" d="100"/>
        </p:scale>
        <p:origin x="-1620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87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D1DB72-7F8F-4E2A-A00A-E83DF7CE947F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22696057-B287-4EFB-96CD-3F248CB196C8}" type="pres">
      <dgm:prSet presAssocID="{6CD1DB72-7F8F-4E2A-A00A-E83DF7CE947F}" presName="linearFlow" presStyleCnt="0">
        <dgm:presLayoutVars>
          <dgm:dir/>
          <dgm:resizeHandles val="exact"/>
        </dgm:presLayoutVars>
      </dgm:prSet>
      <dgm:spPr/>
    </dgm:pt>
  </dgm:ptLst>
  <dgm:cxnLst>
    <dgm:cxn modelId="{8D6CE9DE-8DB5-4910-9F5C-452A3CB1B6FF}" type="presOf" srcId="{6CD1DB72-7F8F-4E2A-A00A-E83DF7CE947F}" destId="{22696057-B287-4EFB-96CD-3F248CB196C8}" srcOrd="0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488927-A376-4492-AF87-606583A2D429}" type="doc">
      <dgm:prSet loTypeId="urn:microsoft.com/office/officeart/2008/layout/VerticalCurvedList" loCatId="list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D05819D5-6721-40D1-9257-392C18C8B36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Составление бюджета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8632FB-C7F6-4BC6-94E0-2689540FC0CA}" type="parTrans" cxnId="{18EB84A2-D21E-487F-A67F-49387D7EF829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B75DB9-3A48-46E7-B0A0-30EB7DB1EB7D}" type="sibTrans" cxnId="{18EB84A2-D21E-487F-A67F-49387D7EF829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2F77A0-E3D0-4D83-BFCF-C66EF82F307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Утверждение бюджета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4B83CC-AD43-42CD-A574-ACC09E1863FD}" type="parTrans" cxnId="{BA6CE989-B4ED-4780-A7E1-77FBF0CC1182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612B85-EF61-41F7-9DD4-01E39AB90544}" type="sibTrans" cxnId="{BA6CE989-B4ED-4780-A7E1-77FBF0CC1182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0DAE14-903A-4F96-9FF3-9A4C0ACADC2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бюджета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EA275D-AC8D-45C1-BE6A-4A5B898ACA32}" type="parTrans" cxnId="{71700069-1BB9-4B98-98AC-69588CD8A254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48ADE3-19B6-45E7-8EEC-030BD8EE9BBE}" type="sibTrans" cxnId="{71700069-1BB9-4B98-98AC-69588CD8A254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96AD9B-502F-4A92-A185-1098102647E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Контроль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1FEAE1-A645-4868-AABD-C51FBBADA76A}" type="parTrans" cxnId="{DCDDA047-EF01-4F85-AB1B-23A14AA8EB9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5E7730-9362-4578-9CEA-D058C5485A10}" type="sibTrans" cxnId="{DCDDA047-EF01-4F85-AB1B-23A14AA8EB9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DC84E8-A7BE-4385-9F97-663DE131677A}" type="pres">
      <dgm:prSet presAssocID="{CD488927-A376-4492-AF87-606583A2D429}" presName="Name0" presStyleCnt="0">
        <dgm:presLayoutVars>
          <dgm:chMax val="7"/>
          <dgm:chPref val="7"/>
          <dgm:dir/>
        </dgm:presLayoutVars>
      </dgm:prSet>
      <dgm:spPr/>
    </dgm:pt>
    <dgm:pt modelId="{64B244B6-374E-4E38-B9D2-8A618595E20C}" type="pres">
      <dgm:prSet presAssocID="{CD488927-A376-4492-AF87-606583A2D429}" presName="Name1" presStyleCnt="0"/>
      <dgm:spPr/>
    </dgm:pt>
    <dgm:pt modelId="{D3CBCD65-709B-4FA9-85D9-2133F5C65E9E}" type="pres">
      <dgm:prSet presAssocID="{CD488927-A376-4492-AF87-606583A2D429}" presName="cycle" presStyleCnt="0"/>
      <dgm:spPr/>
    </dgm:pt>
    <dgm:pt modelId="{E8218840-F571-4FF8-B216-E732597A9198}" type="pres">
      <dgm:prSet presAssocID="{CD488927-A376-4492-AF87-606583A2D429}" presName="srcNode" presStyleLbl="node1" presStyleIdx="0" presStyleCnt="4"/>
      <dgm:spPr/>
    </dgm:pt>
    <dgm:pt modelId="{B3B33120-0E6C-4E65-A831-0FC32464BFE4}" type="pres">
      <dgm:prSet presAssocID="{CD488927-A376-4492-AF87-606583A2D429}" presName="conn" presStyleLbl="parChTrans1D2" presStyleIdx="0" presStyleCnt="1"/>
      <dgm:spPr/>
    </dgm:pt>
    <dgm:pt modelId="{3839637C-2D20-45B4-A83A-A841EC7608C7}" type="pres">
      <dgm:prSet presAssocID="{CD488927-A376-4492-AF87-606583A2D429}" presName="extraNode" presStyleLbl="node1" presStyleIdx="0" presStyleCnt="4"/>
      <dgm:spPr/>
    </dgm:pt>
    <dgm:pt modelId="{52BDDCFA-E953-4C64-8C02-1E089A88370C}" type="pres">
      <dgm:prSet presAssocID="{CD488927-A376-4492-AF87-606583A2D429}" presName="dstNode" presStyleLbl="node1" presStyleIdx="0" presStyleCnt="4"/>
      <dgm:spPr/>
    </dgm:pt>
    <dgm:pt modelId="{FC25B7C3-5CC0-46EB-9C5A-1D78982CD843}" type="pres">
      <dgm:prSet presAssocID="{D05819D5-6721-40D1-9257-392C18C8B36D}" presName="text_1" presStyleLbl="node1" presStyleIdx="0" presStyleCnt="4">
        <dgm:presLayoutVars>
          <dgm:bulletEnabled val="1"/>
        </dgm:presLayoutVars>
      </dgm:prSet>
      <dgm:spPr/>
    </dgm:pt>
    <dgm:pt modelId="{E39A58B8-CE25-4DB6-A9FD-88347F3D0E82}" type="pres">
      <dgm:prSet presAssocID="{D05819D5-6721-40D1-9257-392C18C8B36D}" presName="accent_1" presStyleCnt="0"/>
      <dgm:spPr/>
    </dgm:pt>
    <dgm:pt modelId="{68E0F2F1-5EC9-43D7-B4DC-7AA98D9A9CC3}" type="pres">
      <dgm:prSet presAssocID="{D05819D5-6721-40D1-9257-392C18C8B36D}" presName="accentRepeatNode" presStyleLbl="solidFgAcc1" presStyleIdx="0" presStyleCnt="4"/>
      <dgm:spPr/>
    </dgm:pt>
    <dgm:pt modelId="{E7A01547-37DF-4E66-A4C6-FC1613DDEC1D}" type="pres">
      <dgm:prSet presAssocID="{F42F77A0-E3D0-4D83-BFCF-C66EF82F3079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0D4F9B-0C18-4792-A857-A76466085E33}" type="pres">
      <dgm:prSet presAssocID="{F42F77A0-E3D0-4D83-BFCF-C66EF82F3079}" presName="accent_2" presStyleCnt="0"/>
      <dgm:spPr/>
    </dgm:pt>
    <dgm:pt modelId="{FD89F8A4-F327-47E8-B34E-DFBAA389F086}" type="pres">
      <dgm:prSet presAssocID="{F42F77A0-E3D0-4D83-BFCF-C66EF82F3079}" presName="accentRepeatNode" presStyleLbl="solidFgAcc1" presStyleIdx="1" presStyleCnt="4"/>
      <dgm:spPr/>
    </dgm:pt>
    <dgm:pt modelId="{22F94438-0893-4316-9DF4-6ECF4BE76BD8}" type="pres">
      <dgm:prSet presAssocID="{E30DAE14-903A-4F96-9FF3-9A4C0ACADC24}" presName="text_3" presStyleLbl="node1" presStyleIdx="2" presStyleCnt="4">
        <dgm:presLayoutVars>
          <dgm:bulletEnabled val="1"/>
        </dgm:presLayoutVars>
      </dgm:prSet>
      <dgm:spPr/>
    </dgm:pt>
    <dgm:pt modelId="{B4B74168-4B78-4A1E-ADDB-AB325371E383}" type="pres">
      <dgm:prSet presAssocID="{E30DAE14-903A-4F96-9FF3-9A4C0ACADC24}" presName="accent_3" presStyleCnt="0"/>
      <dgm:spPr/>
    </dgm:pt>
    <dgm:pt modelId="{24DC2265-3B95-45F3-B9C3-731C1A74F904}" type="pres">
      <dgm:prSet presAssocID="{E30DAE14-903A-4F96-9FF3-9A4C0ACADC24}" presName="accentRepeatNode" presStyleLbl="solidFgAcc1" presStyleIdx="2" presStyleCnt="4"/>
      <dgm:spPr/>
    </dgm:pt>
    <dgm:pt modelId="{0F900547-FC64-473A-9DE6-CB5FC1226D0C}" type="pres">
      <dgm:prSet presAssocID="{6196AD9B-502F-4A92-A185-1098102647ED}" presName="text_4" presStyleLbl="node1" presStyleIdx="3" presStyleCnt="4">
        <dgm:presLayoutVars>
          <dgm:bulletEnabled val="1"/>
        </dgm:presLayoutVars>
      </dgm:prSet>
      <dgm:spPr/>
    </dgm:pt>
    <dgm:pt modelId="{5F23C3C2-24F3-4829-9F2F-3991027A9CAD}" type="pres">
      <dgm:prSet presAssocID="{6196AD9B-502F-4A92-A185-1098102647ED}" presName="accent_4" presStyleCnt="0"/>
      <dgm:spPr/>
    </dgm:pt>
    <dgm:pt modelId="{23B2DFD0-1235-41B8-908D-1A52AD797D86}" type="pres">
      <dgm:prSet presAssocID="{6196AD9B-502F-4A92-A185-1098102647ED}" presName="accentRepeatNode" presStyleLbl="solidFgAcc1" presStyleIdx="3" presStyleCnt="4"/>
      <dgm:spPr/>
    </dgm:pt>
  </dgm:ptLst>
  <dgm:cxnLst>
    <dgm:cxn modelId="{18EB84A2-D21E-487F-A67F-49387D7EF829}" srcId="{CD488927-A376-4492-AF87-606583A2D429}" destId="{D05819D5-6721-40D1-9257-392C18C8B36D}" srcOrd="0" destOrd="0" parTransId="{6B8632FB-C7F6-4BC6-94E0-2689540FC0CA}" sibTransId="{F9B75DB9-3A48-46E7-B0A0-30EB7DB1EB7D}"/>
    <dgm:cxn modelId="{00C52A4E-A957-4082-AE25-675728C7691B}" type="presOf" srcId="{CD488927-A376-4492-AF87-606583A2D429}" destId="{0EDC84E8-A7BE-4385-9F97-663DE131677A}" srcOrd="0" destOrd="0" presId="urn:microsoft.com/office/officeart/2008/layout/VerticalCurvedList"/>
    <dgm:cxn modelId="{FA835CAE-8FCE-47BF-90E4-5D37C1D4DDF5}" type="presOf" srcId="{F42F77A0-E3D0-4D83-BFCF-C66EF82F3079}" destId="{E7A01547-37DF-4E66-A4C6-FC1613DDEC1D}" srcOrd="0" destOrd="0" presId="urn:microsoft.com/office/officeart/2008/layout/VerticalCurvedList"/>
    <dgm:cxn modelId="{A7BC61EE-8BEB-44F6-AF83-1B1A6178AF4A}" type="presOf" srcId="{D05819D5-6721-40D1-9257-392C18C8B36D}" destId="{FC25B7C3-5CC0-46EB-9C5A-1D78982CD843}" srcOrd="0" destOrd="0" presId="urn:microsoft.com/office/officeart/2008/layout/VerticalCurvedList"/>
    <dgm:cxn modelId="{C693AFA2-1B81-4843-B1AE-3BAC0CEFA8FA}" type="presOf" srcId="{6196AD9B-502F-4A92-A185-1098102647ED}" destId="{0F900547-FC64-473A-9DE6-CB5FC1226D0C}" srcOrd="0" destOrd="0" presId="urn:microsoft.com/office/officeart/2008/layout/VerticalCurvedList"/>
    <dgm:cxn modelId="{1EE586E0-F2C2-4D87-B42C-9C2945943B25}" type="presOf" srcId="{F9B75DB9-3A48-46E7-B0A0-30EB7DB1EB7D}" destId="{B3B33120-0E6C-4E65-A831-0FC32464BFE4}" srcOrd="0" destOrd="0" presId="urn:microsoft.com/office/officeart/2008/layout/VerticalCurvedList"/>
    <dgm:cxn modelId="{BA6CE989-B4ED-4780-A7E1-77FBF0CC1182}" srcId="{CD488927-A376-4492-AF87-606583A2D429}" destId="{F42F77A0-E3D0-4D83-BFCF-C66EF82F3079}" srcOrd="1" destOrd="0" parTransId="{494B83CC-AD43-42CD-A574-ACC09E1863FD}" sibTransId="{3F612B85-EF61-41F7-9DD4-01E39AB90544}"/>
    <dgm:cxn modelId="{71700069-1BB9-4B98-98AC-69588CD8A254}" srcId="{CD488927-A376-4492-AF87-606583A2D429}" destId="{E30DAE14-903A-4F96-9FF3-9A4C0ACADC24}" srcOrd="2" destOrd="0" parTransId="{9EEA275D-AC8D-45C1-BE6A-4A5B898ACA32}" sibTransId="{6848ADE3-19B6-45E7-8EEC-030BD8EE9BBE}"/>
    <dgm:cxn modelId="{DCDDA047-EF01-4F85-AB1B-23A14AA8EB98}" srcId="{CD488927-A376-4492-AF87-606583A2D429}" destId="{6196AD9B-502F-4A92-A185-1098102647ED}" srcOrd="3" destOrd="0" parTransId="{A71FEAE1-A645-4868-AABD-C51FBBADA76A}" sibTransId="{555E7730-9362-4578-9CEA-D058C5485A10}"/>
    <dgm:cxn modelId="{308C2F58-DD29-4C1B-8F18-B798357CB1A9}" type="presOf" srcId="{E30DAE14-903A-4F96-9FF3-9A4C0ACADC24}" destId="{22F94438-0893-4316-9DF4-6ECF4BE76BD8}" srcOrd="0" destOrd="0" presId="urn:microsoft.com/office/officeart/2008/layout/VerticalCurvedList"/>
    <dgm:cxn modelId="{9CBC3B25-E9A8-41AC-9832-549A8D3C0523}" type="presParOf" srcId="{0EDC84E8-A7BE-4385-9F97-663DE131677A}" destId="{64B244B6-374E-4E38-B9D2-8A618595E20C}" srcOrd="0" destOrd="0" presId="urn:microsoft.com/office/officeart/2008/layout/VerticalCurvedList"/>
    <dgm:cxn modelId="{EC77B74C-6638-4F44-B6F8-13569319610F}" type="presParOf" srcId="{64B244B6-374E-4E38-B9D2-8A618595E20C}" destId="{D3CBCD65-709B-4FA9-85D9-2133F5C65E9E}" srcOrd="0" destOrd="0" presId="urn:microsoft.com/office/officeart/2008/layout/VerticalCurvedList"/>
    <dgm:cxn modelId="{9F582793-F6C6-432F-BCC7-9D18955126A1}" type="presParOf" srcId="{D3CBCD65-709B-4FA9-85D9-2133F5C65E9E}" destId="{E8218840-F571-4FF8-B216-E732597A9198}" srcOrd="0" destOrd="0" presId="urn:microsoft.com/office/officeart/2008/layout/VerticalCurvedList"/>
    <dgm:cxn modelId="{729754E2-9A0F-46C3-98CC-61DB98D9F003}" type="presParOf" srcId="{D3CBCD65-709B-4FA9-85D9-2133F5C65E9E}" destId="{B3B33120-0E6C-4E65-A831-0FC32464BFE4}" srcOrd="1" destOrd="0" presId="urn:microsoft.com/office/officeart/2008/layout/VerticalCurvedList"/>
    <dgm:cxn modelId="{FEA02DD3-F062-4218-885A-2356459CA222}" type="presParOf" srcId="{D3CBCD65-709B-4FA9-85D9-2133F5C65E9E}" destId="{3839637C-2D20-45B4-A83A-A841EC7608C7}" srcOrd="2" destOrd="0" presId="urn:microsoft.com/office/officeart/2008/layout/VerticalCurvedList"/>
    <dgm:cxn modelId="{A8B372FE-43D6-43BB-B7E8-9C2F68B2FBB7}" type="presParOf" srcId="{D3CBCD65-709B-4FA9-85D9-2133F5C65E9E}" destId="{52BDDCFA-E953-4C64-8C02-1E089A88370C}" srcOrd="3" destOrd="0" presId="urn:microsoft.com/office/officeart/2008/layout/VerticalCurvedList"/>
    <dgm:cxn modelId="{C8A00835-0551-4F71-9D19-FA11BD16889F}" type="presParOf" srcId="{64B244B6-374E-4E38-B9D2-8A618595E20C}" destId="{FC25B7C3-5CC0-46EB-9C5A-1D78982CD843}" srcOrd="1" destOrd="0" presId="urn:microsoft.com/office/officeart/2008/layout/VerticalCurvedList"/>
    <dgm:cxn modelId="{A52BA577-7FAC-4236-B3EE-821AC6B70E80}" type="presParOf" srcId="{64B244B6-374E-4E38-B9D2-8A618595E20C}" destId="{E39A58B8-CE25-4DB6-A9FD-88347F3D0E82}" srcOrd="2" destOrd="0" presId="urn:microsoft.com/office/officeart/2008/layout/VerticalCurvedList"/>
    <dgm:cxn modelId="{31901E69-09B3-467E-B500-797C516C1460}" type="presParOf" srcId="{E39A58B8-CE25-4DB6-A9FD-88347F3D0E82}" destId="{68E0F2F1-5EC9-43D7-B4DC-7AA98D9A9CC3}" srcOrd="0" destOrd="0" presId="urn:microsoft.com/office/officeart/2008/layout/VerticalCurvedList"/>
    <dgm:cxn modelId="{4369C167-6E24-47BD-B2B1-96A01128968A}" type="presParOf" srcId="{64B244B6-374E-4E38-B9D2-8A618595E20C}" destId="{E7A01547-37DF-4E66-A4C6-FC1613DDEC1D}" srcOrd="3" destOrd="0" presId="urn:microsoft.com/office/officeart/2008/layout/VerticalCurvedList"/>
    <dgm:cxn modelId="{9CBE4202-2351-4BDC-BC46-CFCE5EF8B79A}" type="presParOf" srcId="{64B244B6-374E-4E38-B9D2-8A618595E20C}" destId="{B50D4F9B-0C18-4792-A857-A76466085E33}" srcOrd="4" destOrd="0" presId="urn:microsoft.com/office/officeart/2008/layout/VerticalCurvedList"/>
    <dgm:cxn modelId="{C5307997-4B2C-4492-9865-B2CA84E89BDD}" type="presParOf" srcId="{B50D4F9B-0C18-4792-A857-A76466085E33}" destId="{FD89F8A4-F327-47E8-B34E-DFBAA389F086}" srcOrd="0" destOrd="0" presId="urn:microsoft.com/office/officeart/2008/layout/VerticalCurvedList"/>
    <dgm:cxn modelId="{15F09FD4-665C-41AF-A527-B2C4420227AB}" type="presParOf" srcId="{64B244B6-374E-4E38-B9D2-8A618595E20C}" destId="{22F94438-0893-4316-9DF4-6ECF4BE76BD8}" srcOrd="5" destOrd="0" presId="urn:microsoft.com/office/officeart/2008/layout/VerticalCurvedList"/>
    <dgm:cxn modelId="{2FF15693-CF5C-4086-B912-3BAB30EC581E}" type="presParOf" srcId="{64B244B6-374E-4E38-B9D2-8A618595E20C}" destId="{B4B74168-4B78-4A1E-ADDB-AB325371E383}" srcOrd="6" destOrd="0" presId="urn:microsoft.com/office/officeart/2008/layout/VerticalCurvedList"/>
    <dgm:cxn modelId="{8D64BBF2-0FF6-4A0C-8EF6-BD5D5E4680DE}" type="presParOf" srcId="{B4B74168-4B78-4A1E-ADDB-AB325371E383}" destId="{24DC2265-3B95-45F3-B9C3-731C1A74F904}" srcOrd="0" destOrd="0" presId="urn:microsoft.com/office/officeart/2008/layout/VerticalCurvedList"/>
    <dgm:cxn modelId="{7B673642-DEAA-46F4-8090-19F4C6C4B3AA}" type="presParOf" srcId="{64B244B6-374E-4E38-B9D2-8A618595E20C}" destId="{0F900547-FC64-473A-9DE6-CB5FC1226D0C}" srcOrd="7" destOrd="0" presId="urn:microsoft.com/office/officeart/2008/layout/VerticalCurvedList"/>
    <dgm:cxn modelId="{9AB6D5A7-7978-442A-A8FD-DB5A8CE9D2FC}" type="presParOf" srcId="{64B244B6-374E-4E38-B9D2-8A618595E20C}" destId="{5F23C3C2-24F3-4829-9F2F-3991027A9CAD}" srcOrd="8" destOrd="0" presId="urn:microsoft.com/office/officeart/2008/layout/VerticalCurvedList"/>
    <dgm:cxn modelId="{5ABCECF8-480D-4C7E-99BE-A1AA399D62A5}" type="presParOf" srcId="{5F23C3C2-24F3-4829-9F2F-3991027A9CAD}" destId="{23B2DFD0-1235-41B8-908D-1A52AD797D8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E804F2-8D6B-45AA-BDC5-381B6A508D3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D6BD85-A9D3-4CA9-8BF1-30F5F2E8B6B9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Послание президента Российской Федерации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017086-9293-4F2B-A92C-9C852B3DBE9A}" type="parTrans" cxnId="{E4D68F62-C42B-47B4-99AC-4C8B612CC3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91C385-D3F8-4FEA-A996-CC3376C9DAE1}" type="sibTrans" cxnId="{E4D68F62-C42B-47B4-99AC-4C8B612CC3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CC57F4-8843-4B05-B087-4602E676F803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Основных направлениях бюджетной и налоговой политики ГП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Емва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025856-0F98-4BA6-8335-23514AB9CFCB}" type="parTrans" cxnId="{166A0A84-4CB0-46CB-9499-6B3A54155FA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3A4712-C2F3-4115-BADC-0CC56AEF18C5}" type="sibTrans" cxnId="{166A0A84-4CB0-46CB-9499-6B3A54155FA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BE9CEB-EA93-4A35-9CFB-68719A71DB04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Реестра источников доходов бюджета ГП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Емва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62EFD4-E619-4105-8190-0EE5F81C3538}" type="parTrans" cxnId="{1ECA1E74-BD86-4115-AA04-1B4C6E3F2AE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0DF7E7-65A9-4297-914D-71655C7B9902}" type="sibTrans" cxnId="{1ECA1E74-BD86-4115-AA04-1B4C6E3F2AE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A90F3E-8565-41FC-AD46-B10A08DCC56B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Предварительных итогов и прогноза социально-экономического развития ГП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Емва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C01903-68B7-4C9F-8870-F6F3F0B20B87}" type="parTrans" cxnId="{E3315A1C-5C6C-403E-B12C-0351CCE6DFF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597581-BCE5-48D6-AD49-1486A311CEA8}" type="sibTrans" cxnId="{E3315A1C-5C6C-403E-B12C-0351CCE6DFF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A332F6-8F8E-40CD-B31C-3C4FCA70E2A1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Проектов муниципальных программ ГП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Емва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AFF6C5-C423-4519-8003-265CA7BDF5B5}" type="parTrans" cxnId="{2CF4243A-308A-4311-A630-E76CD935835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8B945D-F910-4B13-96FB-FF1A2D3684E4}" type="sibTrans" cxnId="{2CF4243A-308A-4311-A630-E76CD935835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2CE731-07E8-46DA-8E9D-53B67AE0567D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Оценки ожидаемого исполнения бюджета ГП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Емва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текущий финансовый год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12075F-1778-4F06-98AD-7B95F6A51D0A}" type="parTrans" cxnId="{BA738ABC-434A-4509-8594-A6B404E9948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C7E08E-151D-464A-A874-550B1B386BCD}" type="sibTrans" cxnId="{BA738ABC-434A-4509-8594-A6B404E9948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FD7386-2537-411A-9211-5921BCF05B91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Перечня публичных нормативных обязательств, подлежащих исполнению за счет средств бюджета ГП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Емва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644F27-D305-49B4-A548-3301BBA5B33B}" type="parTrans" cxnId="{CD91C76C-664F-47EF-857F-B318F6C08DD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4318A5-DA93-494B-B4AE-955AD538367A}" type="sibTrans" cxnId="{CD91C76C-664F-47EF-857F-B318F6C08DD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BEE6AD-5C8C-4E02-9997-6F3438A179BE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Бюджетном прогнозе муниципального района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B58421-8468-4B07-98AC-051A39721854}" type="parTrans" cxnId="{BE2F7B11-267C-43B0-91BC-22DE7BED51D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840BC5-6DD5-463A-B621-B3BD8B36EC03}" type="sibTrans" cxnId="{BE2F7B11-267C-43B0-91BC-22DE7BED51D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8C7368-3492-49BD-995E-EFA96A49F867}" type="pres">
      <dgm:prSet presAssocID="{34E804F2-8D6B-45AA-BDC5-381B6A508D3E}" presName="linear" presStyleCnt="0">
        <dgm:presLayoutVars>
          <dgm:dir/>
          <dgm:animLvl val="lvl"/>
          <dgm:resizeHandles val="exact"/>
        </dgm:presLayoutVars>
      </dgm:prSet>
      <dgm:spPr/>
    </dgm:pt>
    <dgm:pt modelId="{DF2CEA8D-2ADC-428D-B65C-20FFE3588E18}" type="pres">
      <dgm:prSet presAssocID="{C2D6BD85-A9D3-4CA9-8BF1-30F5F2E8B6B9}" presName="parentLin" presStyleCnt="0"/>
      <dgm:spPr/>
    </dgm:pt>
    <dgm:pt modelId="{C969B5FA-333B-4C91-8CFF-ADBF3CFDD3E4}" type="pres">
      <dgm:prSet presAssocID="{C2D6BD85-A9D3-4CA9-8BF1-30F5F2E8B6B9}" presName="parentLeftMargin" presStyleLbl="node1" presStyleIdx="0" presStyleCnt="8"/>
      <dgm:spPr/>
    </dgm:pt>
    <dgm:pt modelId="{D1A5A1A8-9D4F-42E7-93C2-27D8278AB012}" type="pres">
      <dgm:prSet presAssocID="{C2D6BD85-A9D3-4CA9-8BF1-30F5F2E8B6B9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15FF6F-7014-4EF4-B309-435CC515A2CA}" type="pres">
      <dgm:prSet presAssocID="{C2D6BD85-A9D3-4CA9-8BF1-30F5F2E8B6B9}" presName="negativeSpace" presStyleCnt="0"/>
      <dgm:spPr/>
    </dgm:pt>
    <dgm:pt modelId="{394FCFEE-E4FD-4BB2-B34F-2F01FEE90A95}" type="pres">
      <dgm:prSet presAssocID="{C2D6BD85-A9D3-4CA9-8BF1-30F5F2E8B6B9}" presName="childText" presStyleLbl="conFgAcc1" presStyleIdx="0" presStyleCnt="8">
        <dgm:presLayoutVars>
          <dgm:bulletEnabled val="1"/>
        </dgm:presLayoutVars>
      </dgm:prSet>
      <dgm:spPr/>
    </dgm:pt>
    <dgm:pt modelId="{C4C5F3B4-DD94-405A-B765-7EDDF446FC41}" type="pres">
      <dgm:prSet presAssocID="{C291C385-D3F8-4FEA-A996-CC3376C9DAE1}" presName="spaceBetweenRectangles" presStyleCnt="0"/>
      <dgm:spPr/>
    </dgm:pt>
    <dgm:pt modelId="{B2A47812-7C6E-46BC-A977-D5F28395507E}" type="pres">
      <dgm:prSet presAssocID="{95CC57F4-8843-4B05-B087-4602E676F803}" presName="parentLin" presStyleCnt="0"/>
      <dgm:spPr/>
    </dgm:pt>
    <dgm:pt modelId="{0F2BA40F-199B-4F6D-BCD9-759E65361315}" type="pres">
      <dgm:prSet presAssocID="{95CC57F4-8843-4B05-B087-4602E676F803}" presName="parentLeftMargin" presStyleLbl="node1" presStyleIdx="0" presStyleCnt="8"/>
      <dgm:spPr/>
    </dgm:pt>
    <dgm:pt modelId="{98D6CF0C-4163-44B8-AD59-96430105AB89}" type="pres">
      <dgm:prSet presAssocID="{95CC57F4-8843-4B05-B087-4602E676F803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854DA-6B1A-4A0C-BE4F-1288CCD0240F}" type="pres">
      <dgm:prSet presAssocID="{95CC57F4-8843-4B05-B087-4602E676F803}" presName="negativeSpace" presStyleCnt="0"/>
      <dgm:spPr/>
    </dgm:pt>
    <dgm:pt modelId="{732FC50D-075E-4450-8B8D-BDDB002821C7}" type="pres">
      <dgm:prSet presAssocID="{95CC57F4-8843-4B05-B087-4602E676F803}" presName="childText" presStyleLbl="conFgAcc1" presStyleIdx="1" presStyleCnt="8">
        <dgm:presLayoutVars>
          <dgm:bulletEnabled val="1"/>
        </dgm:presLayoutVars>
      </dgm:prSet>
      <dgm:spPr/>
    </dgm:pt>
    <dgm:pt modelId="{74F24835-EECC-49CD-A734-AE29015A06CD}" type="pres">
      <dgm:prSet presAssocID="{BF3A4712-C2F3-4115-BADC-0CC56AEF18C5}" presName="spaceBetweenRectangles" presStyleCnt="0"/>
      <dgm:spPr/>
    </dgm:pt>
    <dgm:pt modelId="{9D9220E3-1E4C-4DA6-9CF2-BB5B93B021BD}" type="pres">
      <dgm:prSet presAssocID="{95A90F3E-8565-41FC-AD46-B10A08DCC56B}" presName="parentLin" presStyleCnt="0"/>
      <dgm:spPr/>
    </dgm:pt>
    <dgm:pt modelId="{BFEFE9C3-0C8A-4B73-8A76-1103C37CEE28}" type="pres">
      <dgm:prSet presAssocID="{95A90F3E-8565-41FC-AD46-B10A08DCC56B}" presName="parentLeftMargin" presStyleLbl="node1" presStyleIdx="1" presStyleCnt="8"/>
      <dgm:spPr/>
    </dgm:pt>
    <dgm:pt modelId="{CAE41D48-D40D-4B33-AD9F-C58954C2A7FF}" type="pres">
      <dgm:prSet presAssocID="{95A90F3E-8565-41FC-AD46-B10A08DCC56B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497714-102C-4933-8BF5-FDAF49A341FD}" type="pres">
      <dgm:prSet presAssocID="{95A90F3E-8565-41FC-AD46-B10A08DCC56B}" presName="negativeSpace" presStyleCnt="0"/>
      <dgm:spPr/>
    </dgm:pt>
    <dgm:pt modelId="{37183535-1E47-40C3-A9FA-1385AF2879ED}" type="pres">
      <dgm:prSet presAssocID="{95A90F3E-8565-41FC-AD46-B10A08DCC56B}" presName="childText" presStyleLbl="conFgAcc1" presStyleIdx="2" presStyleCnt="8">
        <dgm:presLayoutVars>
          <dgm:bulletEnabled val="1"/>
        </dgm:presLayoutVars>
      </dgm:prSet>
      <dgm:spPr/>
    </dgm:pt>
    <dgm:pt modelId="{F25A00A3-C58F-4A6B-998B-B9BA36CF6235}" type="pres">
      <dgm:prSet presAssocID="{D8597581-BCE5-48D6-AD49-1486A311CEA8}" presName="spaceBetweenRectangles" presStyleCnt="0"/>
      <dgm:spPr/>
    </dgm:pt>
    <dgm:pt modelId="{AA2F4044-3EB3-47B6-9D28-14FA8504845C}" type="pres">
      <dgm:prSet presAssocID="{DBA332F6-8F8E-40CD-B31C-3C4FCA70E2A1}" presName="parentLin" presStyleCnt="0"/>
      <dgm:spPr/>
    </dgm:pt>
    <dgm:pt modelId="{78E6DE44-0571-4B1B-AA6B-67233480F1BB}" type="pres">
      <dgm:prSet presAssocID="{DBA332F6-8F8E-40CD-B31C-3C4FCA70E2A1}" presName="parentLeftMargin" presStyleLbl="node1" presStyleIdx="2" presStyleCnt="8"/>
      <dgm:spPr/>
    </dgm:pt>
    <dgm:pt modelId="{83032BF9-C76F-4407-A079-9E7AD2BAC8D5}" type="pres">
      <dgm:prSet presAssocID="{DBA332F6-8F8E-40CD-B31C-3C4FCA70E2A1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DF23BB-30C2-41C6-B99E-590818678536}" type="pres">
      <dgm:prSet presAssocID="{DBA332F6-8F8E-40CD-B31C-3C4FCA70E2A1}" presName="negativeSpace" presStyleCnt="0"/>
      <dgm:spPr/>
    </dgm:pt>
    <dgm:pt modelId="{0B406611-3238-48B6-9C24-C941B0B51833}" type="pres">
      <dgm:prSet presAssocID="{DBA332F6-8F8E-40CD-B31C-3C4FCA70E2A1}" presName="childText" presStyleLbl="conFgAcc1" presStyleIdx="3" presStyleCnt="8">
        <dgm:presLayoutVars>
          <dgm:bulletEnabled val="1"/>
        </dgm:presLayoutVars>
      </dgm:prSet>
      <dgm:spPr/>
    </dgm:pt>
    <dgm:pt modelId="{EB7A58B4-2866-47A6-910D-C9025B5D7AF0}" type="pres">
      <dgm:prSet presAssocID="{6B8B945D-F910-4B13-96FB-FF1A2D3684E4}" presName="spaceBetweenRectangles" presStyleCnt="0"/>
      <dgm:spPr/>
    </dgm:pt>
    <dgm:pt modelId="{C5E6F45F-B1AB-4E6B-8668-668D4A08E3D3}" type="pres">
      <dgm:prSet presAssocID="{44BE9CEB-EA93-4A35-9CFB-68719A71DB04}" presName="parentLin" presStyleCnt="0"/>
      <dgm:spPr/>
    </dgm:pt>
    <dgm:pt modelId="{6031E9C0-F9DE-4C3C-8C37-0B46B3479DE1}" type="pres">
      <dgm:prSet presAssocID="{44BE9CEB-EA93-4A35-9CFB-68719A71DB04}" presName="parentLeftMargin" presStyleLbl="node1" presStyleIdx="3" presStyleCnt="8"/>
      <dgm:spPr/>
    </dgm:pt>
    <dgm:pt modelId="{200FE71C-B3CA-4FE9-ABBA-E475E0D862F2}" type="pres">
      <dgm:prSet presAssocID="{44BE9CEB-EA93-4A35-9CFB-68719A71DB04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EDA1F0-D44A-4DE7-B3F7-4679453F5AD8}" type="pres">
      <dgm:prSet presAssocID="{44BE9CEB-EA93-4A35-9CFB-68719A71DB04}" presName="negativeSpace" presStyleCnt="0"/>
      <dgm:spPr/>
    </dgm:pt>
    <dgm:pt modelId="{24E1A5CB-7F56-4D0F-B686-4780E816BD20}" type="pres">
      <dgm:prSet presAssocID="{44BE9CEB-EA93-4A35-9CFB-68719A71DB04}" presName="childText" presStyleLbl="conFgAcc1" presStyleIdx="4" presStyleCnt="8">
        <dgm:presLayoutVars>
          <dgm:bulletEnabled val="1"/>
        </dgm:presLayoutVars>
      </dgm:prSet>
      <dgm:spPr/>
    </dgm:pt>
    <dgm:pt modelId="{8392A858-8B66-46E3-B2F9-F68D2988F121}" type="pres">
      <dgm:prSet presAssocID="{820DF7E7-65A9-4297-914D-71655C7B9902}" presName="spaceBetweenRectangles" presStyleCnt="0"/>
      <dgm:spPr/>
    </dgm:pt>
    <dgm:pt modelId="{BA804CF6-4B25-4412-9A7A-A5A424E8E1E6}" type="pres">
      <dgm:prSet presAssocID="{EA2CE731-07E8-46DA-8E9D-53B67AE0567D}" presName="parentLin" presStyleCnt="0"/>
      <dgm:spPr/>
    </dgm:pt>
    <dgm:pt modelId="{622212E4-9709-4A01-AB8B-0153D0301376}" type="pres">
      <dgm:prSet presAssocID="{EA2CE731-07E8-46DA-8E9D-53B67AE0567D}" presName="parentLeftMargin" presStyleLbl="node1" presStyleIdx="4" presStyleCnt="8"/>
      <dgm:spPr/>
    </dgm:pt>
    <dgm:pt modelId="{A6407C84-7DD9-4342-B3CF-A17428859249}" type="pres">
      <dgm:prSet presAssocID="{EA2CE731-07E8-46DA-8E9D-53B67AE0567D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786E8A-F8A8-4E41-9BE1-A241ACDAC978}" type="pres">
      <dgm:prSet presAssocID="{EA2CE731-07E8-46DA-8E9D-53B67AE0567D}" presName="negativeSpace" presStyleCnt="0"/>
      <dgm:spPr/>
    </dgm:pt>
    <dgm:pt modelId="{377145F5-F589-464C-8604-1FD549469C19}" type="pres">
      <dgm:prSet presAssocID="{EA2CE731-07E8-46DA-8E9D-53B67AE0567D}" presName="childText" presStyleLbl="conFgAcc1" presStyleIdx="5" presStyleCnt="8">
        <dgm:presLayoutVars>
          <dgm:bulletEnabled val="1"/>
        </dgm:presLayoutVars>
      </dgm:prSet>
      <dgm:spPr/>
    </dgm:pt>
    <dgm:pt modelId="{47D11DF5-6180-42C0-ADF9-248D908BA2CF}" type="pres">
      <dgm:prSet presAssocID="{B8C7E08E-151D-464A-A874-550B1B386BCD}" presName="spaceBetweenRectangles" presStyleCnt="0"/>
      <dgm:spPr/>
    </dgm:pt>
    <dgm:pt modelId="{95F49A21-780B-4A6F-8E88-5483F92DF5C0}" type="pres">
      <dgm:prSet presAssocID="{26FD7386-2537-411A-9211-5921BCF05B91}" presName="parentLin" presStyleCnt="0"/>
      <dgm:spPr/>
    </dgm:pt>
    <dgm:pt modelId="{BD7B5FBD-86DD-486C-BB5E-25AE7E8D4BDF}" type="pres">
      <dgm:prSet presAssocID="{26FD7386-2537-411A-9211-5921BCF05B91}" presName="parentLeftMargin" presStyleLbl="node1" presStyleIdx="5" presStyleCnt="8"/>
      <dgm:spPr/>
    </dgm:pt>
    <dgm:pt modelId="{C151E82F-F604-4BDB-A6A5-8C004C66B251}" type="pres">
      <dgm:prSet presAssocID="{26FD7386-2537-411A-9211-5921BCF05B91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586AD-BB7A-41EE-B5D7-07E333C770A4}" type="pres">
      <dgm:prSet presAssocID="{26FD7386-2537-411A-9211-5921BCF05B91}" presName="negativeSpace" presStyleCnt="0"/>
      <dgm:spPr/>
    </dgm:pt>
    <dgm:pt modelId="{07EF4842-5073-473D-8EC8-92754B762D18}" type="pres">
      <dgm:prSet presAssocID="{26FD7386-2537-411A-9211-5921BCF05B91}" presName="childText" presStyleLbl="conFgAcc1" presStyleIdx="6" presStyleCnt="8">
        <dgm:presLayoutVars>
          <dgm:bulletEnabled val="1"/>
        </dgm:presLayoutVars>
      </dgm:prSet>
      <dgm:spPr/>
    </dgm:pt>
    <dgm:pt modelId="{83136D0D-188F-42E6-AD5F-ADF704E13A54}" type="pres">
      <dgm:prSet presAssocID="{EE4318A5-DA93-494B-B4AE-955AD538367A}" presName="spaceBetweenRectangles" presStyleCnt="0"/>
      <dgm:spPr/>
    </dgm:pt>
    <dgm:pt modelId="{0FCAC1C6-1AC4-469A-8A48-9FCC668DE46A}" type="pres">
      <dgm:prSet presAssocID="{F7BEE6AD-5C8C-4E02-9997-6F3438A179BE}" presName="parentLin" presStyleCnt="0"/>
      <dgm:spPr/>
    </dgm:pt>
    <dgm:pt modelId="{97B40923-9B9D-411A-9E98-20E7ABB1E1DD}" type="pres">
      <dgm:prSet presAssocID="{F7BEE6AD-5C8C-4E02-9997-6F3438A179BE}" presName="parentLeftMargin" presStyleLbl="node1" presStyleIdx="6" presStyleCnt="8"/>
      <dgm:spPr/>
    </dgm:pt>
    <dgm:pt modelId="{28F526E9-7AC3-4E30-8CEB-B2D05AE852AB}" type="pres">
      <dgm:prSet presAssocID="{F7BEE6AD-5C8C-4E02-9997-6F3438A179BE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E4285B-9101-432A-8A62-57B50844FA99}" type="pres">
      <dgm:prSet presAssocID="{F7BEE6AD-5C8C-4E02-9997-6F3438A179BE}" presName="negativeSpace" presStyleCnt="0"/>
      <dgm:spPr/>
    </dgm:pt>
    <dgm:pt modelId="{C1B53646-8E97-44DF-BC1D-749C0308BB74}" type="pres">
      <dgm:prSet presAssocID="{F7BEE6AD-5C8C-4E02-9997-6F3438A179BE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F608DF9D-8278-416C-9702-1B8248E4A15C}" type="presOf" srcId="{C2D6BD85-A9D3-4CA9-8BF1-30F5F2E8B6B9}" destId="{D1A5A1A8-9D4F-42E7-93C2-27D8278AB012}" srcOrd="1" destOrd="0" presId="urn:microsoft.com/office/officeart/2005/8/layout/list1"/>
    <dgm:cxn modelId="{6CEB220A-421B-44BF-A8EC-A2B2C6BC1074}" type="presOf" srcId="{44BE9CEB-EA93-4A35-9CFB-68719A71DB04}" destId="{200FE71C-B3CA-4FE9-ABBA-E475E0D862F2}" srcOrd="1" destOrd="0" presId="urn:microsoft.com/office/officeart/2005/8/layout/list1"/>
    <dgm:cxn modelId="{39487129-4849-4A28-8284-7F1492203753}" type="presOf" srcId="{26FD7386-2537-411A-9211-5921BCF05B91}" destId="{BD7B5FBD-86DD-486C-BB5E-25AE7E8D4BDF}" srcOrd="0" destOrd="0" presId="urn:microsoft.com/office/officeart/2005/8/layout/list1"/>
    <dgm:cxn modelId="{60EF634E-89C9-4AD2-87A4-BC8431D33533}" type="presOf" srcId="{C2D6BD85-A9D3-4CA9-8BF1-30F5F2E8B6B9}" destId="{C969B5FA-333B-4C91-8CFF-ADBF3CFDD3E4}" srcOrd="0" destOrd="0" presId="urn:microsoft.com/office/officeart/2005/8/layout/list1"/>
    <dgm:cxn modelId="{D6025850-309D-46C7-B623-8071DB160371}" type="presOf" srcId="{95CC57F4-8843-4B05-B087-4602E676F803}" destId="{0F2BA40F-199B-4F6D-BCD9-759E65361315}" srcOrd="0" destOrd="0" presId="urn:microsoft.com/office/officeart/2005/8/layout/list1"/>
    <dgm:cxn modelId="{BA738ABC-434A-4509-8594-A6B404E9948E}" srcId="{34E804F2-8D6B-45AA-BDC5-381B6A508D3E}" destId="{EA2CE731-07E8-46DA-8E9D-53B67AE0567D}" srcOrd="5" destOrd="0" parTransId="{A712075F-1778-4F06-98AD-7B95F6A51D0A}" sibTransId="{B8C7E08E-151D-464A-A874-550B1B386BCD}"/>
    <dgm:cxn modelId="{C1427D56-4992-46BD-9BA3-3E2B93EEE336}" type="presOf" srcId="{95A90F3E-8565-41FC-AD46-B10A08DCC56B}" destId="{CAE41D48-D40D-4B33-AD9F-C58954C2A7FF}" srcOrd="1" destOrd="0" presId="urn:microsoft.com/office/officeart/2005/8/layout/list1"/>
    <dgm:cxn modelId="{2CF4243A-308A-4311-A630-E76CD935835E}" srcId="{34E804F2-8D6B-45AA-BDC5-381B6A508D3E}" destId="{DBA332F6-8F8E-40CD-B31C-3C4FCA70E2A1}" srcOrd="3" destOrd="0" parTransId="{C1AFF6C5-C423-4519-8003-265CA7BDF5B5}" sibTransId="{6B8B945D-F910-4B13-96FB-FF1A2D3684E4}"/>
    <dgm:cxn modelId="{1ECA1E74-BD86-4115-AA04-1B4C6E3F2AEC}" srcId="{34E804F2-8D6B-45AA-BDC5-381B6A508D3E}" destId="{44BE9CEB-EA93-4A35-9CFB-68719A71DB04}" srcOrd="4" destOrd="0" parTransId="{CA62EFD4-E619-4105-8190-0EE5F81C3538}" sibTransId="{820DF7E7-65A9-4297-914D-71655C7B9902}"/>
    <dgm:cxn modelId="{BE2F7B11-267C-43B0-91BC-22DE7BED51D1}" srcId="{34E804F2-8D6B-45AA-BDC5-381B6A508D3E}" destId="{F7BEE6AD-5C8C-4E02-9997-6F3438A179BE}" srcOrd="7" destOrd="0" parTransId="{38B58421-8468-4B07-98AC-051A39721854}" sibTransId="{29840BC5-6DD5-463A-B621-B3BD8B36EC03}"/>
    <dgm:cxn modelId="{5D6A4FB2-7A83-4E5C-B11E-D0F86AC0C882}" type="presOf" srcId="{34E804F2-8D6B-45AA-BDC5-381B6A508D3E}" destId="{ED8C7368-3492-49BD-995E-EFA96A49F867}" srcOrd="0" destOrd="0" presId="urn:microsoft.com/office/officeart/2005/8/layout/list1"/>
    <dgm:cxn modelId="{0CE1C98D-A4A0-4E1C-B52E-81E0E6877BEB}" type="presOf" srcId="{F7BEE6AD-5C8C-4E02-9997-6F3438A179BE}" destId="{97B40923-9B9D-411A-9E98-20E7ABB1E1DD}" srcOrd="0" destOrd="0" presId="urn:microsoft.com/office/officeart/2005/8/layout/list1"/>
    <dgm:cxn modelId="{5061F6D0-BC60-410C-A916-8F961C27DDA3}" type="presOf" srcId="{DBA332F6-8F8E-40CD-B31C-3C4FCA70E2A1}" destId="{83032BF9-C76F-4407-A079-9E7AD2BAC8D5}" srcOrd="1" destOrd="0" presId="urn:microsoft.com/office/officeart/2005/8/layout/list1"/>
    <dgm:cxn modelId="{0B321178-19A1-4CCB-BA28-698FBF8E5424}" type="presOf" srcId="{EA2CE731-07E8-46DA-8E9D-53B67AE0567D}" destId="{A6407C84-7DD9-4342-B3CF-A17428859249}" srcOrd="1" destOrd="0" presId="urn:microsoft.com/office/officeart/2005/8/layout/list1"/>
    <dgm:cxn modelId="{88104346-CA14-4867-8E21-B220D0E7DBAC}" type="presOf" srcId="{26FD7386-2537-411A-9211-5921BCF05B91}" destId="{C151E82F-F604-4BDB-A6A5-8C004C66B251}" srcOrd="1" destOrd="0" presId="urn:microsoft.com/office/officeart/2005/8/layout/list1"/>
    <dgm:cxn modelId="{F96D6FBB-3DA6-4CC0-A872-E6FE6F7244A6}" type="presOf" srcId="{95A90F3E-8565-41FC-AD46-B10A08DCC56B}" destId="{BFEFE9C3-0C8A-4B73-8A76-1103C37CEE28}" srcOrd="0" destOrd="0" presId="urn:microsoft.com/office/officeart/2005/8/layout/list1"/>
    <dgm:cxn modelId="{166A0A84-4CB0-46CB-9499-6B3A54155FA5}" srcId="{34E804F2-8D6B-45AA-BDC5-381B6A508D3E}" destId="{95CC57F4-8843-4B05-B087-4602E676F803}" srcOrd="1" destOrd="0" parTransId="{37025856-0F98-4BA6-8335-23514AB9CFCB}" sibTransId="{BF3A4712-C2F3-4115-BADC-0CC56AEF18C5}"/>
    <dgm:cxn modelId="{E3315A1C-5C6C-403E-B12C-0351CCE6DFFB}" srcId="{34E804F2-8D6B-45AA-BDC5-381B6A508D3E}" destId="{95A90F3E-8565-41FC-AD46-B10A08DCC56B}" srcOrd="2" destOrd="0" parTransId="{0BC01903-68B7-4C9F-8870-F6F3F0B20B87}" sibTransId="{D8597581-BCE5-48D6-AD49-1486A311CEA8}"/>
    <dgm:cxn modelId="{B4ADD647-AC5E-4772-8C5B-C0D244FE92CD}" type="presOf" srcId="{44BE9CEB-EA93-4A35-9CFB-68719A71DB04}" destId="{6031E9C0-F9DE-4C3C-8C37-0B46B3479DE1}" srcOrd="0" destOrd="0" presId="urn:microsoft.com/office/officeart/2005/8/layout/list1"/>
    <dgm:cxn modelId="{E4D68F62-C42B-47B4-99AC-4C8B612CC387}" srcId="{34E804F2-8D6B-45AA-BDC5-381B6A508D3E}" destId="{C2D6BD85-A9D3-4CA9-8BF1-30F5F2E8B6B9}" srcOrd="0" destOrd="0" parTransId="{1A017086-9293-4F2B-A92C-9C852B3DBE9A}" sibTransId="{C291C385-D3F8-4FEA-A996-CC3376C9DAE1}"/>
    <dgm:cxn modelId="{8F71E36C-B8F7-4A4C-B084-480C4EE0510F}" type="presOf" srcId="{DBA332F6-8F8E-40CD-B31C-3C4FCA70E2A1}" destId="{78E6DE44-0571-4B1B-AA6B-67233480F1BB}" srcOrd="0" destOrd="0" presId="urn:microsoft.com/office/officeart/2005/8/layout/list1"/>
    <dgm:cxn modelId="{1A1CC229-A778-434D-BDDF-A0B6205E0576}" type="presOf" srcId="{F7BEE6AD-5C8C-4E02-9997-6F3438A179BE}" destId="{28F526E9-7AC3-4E30-8CEB-B2D05AE852AB}" srcOrd="1" destOrd="0" presId="urn:microsoft.com/office/officeart/2005/8/layout/list1"/>
    <dgm:cxn modelId="{CD91C76C-664F-47EF-857F-B318F6C08DD6}" srcId="{34E804F2-8D6B-45AA-BDC5-381B6A508D3E}" destId="{26FD7386-2537-411A-9211-5921BCF05B91}" srcOrd="6" destOrd="0" parTransId="{A1644F27-D305-49B4-A548-3301BBA5B33B}" sibTransId="{EE4318A5-DA93-494B-B4AE-955AD538367A}"/>
    <dgm:cxn modelId="{55F7BBA5-91B9-4F41-A701-69A1513F20B0}" type="presOf" srcId="{EA2CE731-07E8-46DA-8E9D-53B67AE0567D}" destId="{622212E4-9709-4A01-AB8B-0153D0301376}" srcOrd="0" destOrd="0" presId="urn:microsoft.com/office/officeart/2005/8/layout/list1"/>
    <dgm:cxn modelId="{3933B332-F60C-4EC2-B7CD-319364DF2DA0}" type="presOf" srcId="{95CC57F4-8843-4B05-B087-4602E676F803}" destId="{98D6CF0C-4163-44B8-AD59-96430105AB89}" srcOrd="1" destOrd="0" presId="urn:microsoft.com/office/officeart/2005/8/layout/list1"/>
    <dgm:cxn modelId="{375F270E-315C-498B-B244-78694DB4D9D7}" type="presParOf" srcId="{ED8C7368-3492-49BD-995E-EFA96A49F867}" destId="{DF2CEA8D-2ADC-428D-B65C-20FFE3588E18}" srcOrd="0" destOrd="0" presId="urn:microsoft.com/office/officeart/2005/8/layout/list1"/>
    <dgm:cxn modelId="{BEAF9E0B-677D-4D68-A91B-1E8FCAEA28EC}" type="presParOf" srcId="{DF2CEA8D-2ADC-428D-B65C-20FFE3588E18}" destId="{C969B5FA-333B-4C91-8CFF-ADBF3CFDD3E4}" srcOrd="0" destOrd="0" presId="urn:microsoft.com/office/officeart/2005/8/layout/list1"/>
    <dgm:cxn modelId="{FE30D7A0-E886-410E-A76C-1E9D9A073C28}" type="presParOf" srcId="{DF2CEA8D-2ADC-428D-B65C-20FFE3588E18}" destId="{D1A5A1A8-9D4F-42E7-93C2-27D8278AB012}" srcOrd="1" destOrd="0" presId="urn:microsoft.com/office/officeart/2005/8/layout/list1"/>
    <dgm:cxn modelId="{BA057A79-2818-4314-99BA-A1F701AE87A5}" type="presParOf" srcId="{ED8C7368-3492-49BD-995E-EFA96A49F867}" destId="{6715FF6F-7014-4EF4-B309-435CC515A2CA}" srcOrd="1" destOrd="0" presId="urn:microsoft.com/office/officeart/2005/8/layout/list1"/>
    <dgm:cxn modelId="{D65743F9-E8C5-4730-8DE2-4576607A36DE}" type="presParOf" srcId="{ED8C7368-3492-49BD-995E-EFA96A49F867}" destId="{394FCFEE-E4FD-4BB2-B34F-2F01FEE90A95}" srcOrd="2" destOrd="0" presId="urn:microsoft.com/office/officeart/2005/8/layout/list1"/>
    <dgm:cxn modelId="{15ACDB4A-70EC-41FF-B52B-D07EB29868A9}" type="presParOf" srcId="{ED8C7368-3492-49BD-995E-EFA96A49F867}" destId="{C4C5F3B4-DD94-405A-B765-7EDDF446FC41}" srcOrd="3" destOrd="0" presId="urn:microsoft.com/office/officeart/2005/8/layout/list1"/>
    <dgm:cxn modelId="{CEE35F60-FAD7-4234-86CB-2945693021DD}" type="presParOf" srcId="{ED8C7368-3492-49BD-995E-EFA96A49F867}" destId="{B2A47812-7C6E-46BC-A977-D5F28395507E}" srcOrd="4" destOrd="0" presId="urn:microsoft.com/office/officeart/2005/8/layout/list1"/>
    <dgm:cxn modelId="{561F5642-0872-447A-93D7-EB1E4A86E2DA}" type="presParOf" srcId="{B2A47812-7C6E-46BC-A977-D5F28395507E}" destId="{0F2BA40F-199B-4F6D-BCD9-759E65361315}" srcOrd="0" destOrd="0" presId="urn:microsoft.com/office/officeart/2005/8/layout/list1"/>
    <dgm:cxn modelId="{0EE63C96-D5EA-437B-A881-0D86EFCD995F}" type="presParOf" srcId="{B2A47812-7C6E-46BC-A977-D5F28395507E}" destId="{98D6CF0C-4163-44B8-AD59-96430105AB89}" srcOrd="1" destOrd="0" presId="urn:microsoft.com/office/officeart/2005/8/layout/list1"/>
    <dgm:cxn modelId="{35852F53-5285-41C7-A3D0-98040E9F1DBF}" type="presParOf" srcId="{ED8C7368-3492-49BD-995E-EFA96A49F867}" destId="{173854DA-6B1A-4A0C-BE4F-1288CCD0240F}" srcOrd="5" destOrd="0" presId="urn:microsoft.com/office/officeart/2005/8/layout/list1"/>
    <dgm:cxn modelId="{CFD41E96-50CF-465F-96D7-44F19478B84C}" type="presParOf" srcId="{ED8C7368-3492-49BD-995E-EFA96A49F867}" destId="{732FC50D-075E-4450-8B8D-BDDB002821C7}" srcOrd="6" destOrd="0" presId="urn:microsoft.com/office/officeart/2005/8/layout/list1"/>
    <dgm:cxn modelId="{E519E96A-F7F0-400F-B972-29190CD34A03}" type="presParOf" srcId="{ED8C7368-3492-49BD-995E-EFA96A49F867}" destId="{74F24835-EECC-49CD-A734-AE29015A06CD}" srcOrd="7" destOrd="0" presId="urn:microsoft.com/office/officeart/2005/8/layout/list1"/>
    <dgm:cxn modelId="{632314C1-2FB5-4271-BC42-78AA056DFD98}" type="presParOf" srcId="{ED8C7368-3492-49BD-995E-EFA96A49F867}" destId="{9D9220E3-1E4C-4DA6-9CF2-BB5B93B021BD}" srcOrd="8" destOrd="0" presId="urn:microsoft.com/office/officeart/2005/8/layout/list1"/>
    <dgm:cxn modelId="{A268BEA8-F82A-4D3B-8EE6-268BC39305D6}" type="presParOf" srcId="{9D9220E3-1E4C-4DA6-9CF2-BB5B93B021BD}" destId="{BFEFE9C3-0C8A-4B73-8A76-1103C37CEE28}" srcOrd="0" destOrd="0" presId="urn:microsoft.com/office/officeart/2005/8/layout/list1"/>
    <dgm:cxn modelId="{522C92A6-7DA7-4E8F-B352-34971A693B25}" type="presParOf" srcId="{9D9220E3-1E4C-4DA6-9CF2-BB5B93B021BD}" destId="{CAE41D48-D40D-4B33-AD9F-C58954C2A7FF}" srcOrd="1" destOrd="0" presId="urn:microsoft.com/office/officeart/2005/8/layout/list1"/>
    <dgm:cxn modelId="{E9D4DFEF-76D5-4FB0-BB12-F4287B139771}" type="presParOf" srcId="{ED8C7368-3492-49BD-995E-EFA96A49F867}" destId="{42497714-102C-4933-8BF5-FDAF49A341FD}" srcOrd="9" destOrd="0" presId="urn:microsoft.com/office/officeart/2005/8/layout/list1"/>
    <dgm:cxn modelId="{7F3E00B4-0B14-4341-8EB1-5CDB6BBC8B0F}" type="presParOf" srcId="{ED8C7368-3492-49BD-995E-EFA96A49F867}" destId="{37183535-1E47-40C3-A9FA-1385AF2879ED}" srcOrd="10" destOrd="0" presId="urn:microsoft.com/office/officeart/2005/8/layout/list1"/>
    <dgm:cxn modelId="{AA003E88-8152-4AC7-A070-AA53E52A358E}" type="presParOf" srcId="{ED8C7368-3492-49BD-995E-EFA96A49F867}" destId="{F25A00A3-C58F-4A6B-998B-B9BA36CF6235}" srcOrd="11" destOrd="0" presId="urn:microsoft.com/office/officeart/2005/8/layout/list1"/>
    <dgm:cxn modelId="{93823A67-C0F5-4DE0-87F5-ADD63AC0FAE4}" type="presParOf" srcId="{ED8C7368-3492-49BD-995E-EFA96A49F867}" destId="{AA2F4044-3EB3-47B6-9D28-14FA8504845C}" srcOrd="12" destOrd="0" presId="urn:microsoft.com/office/officeart/2005/8/layout/list1"/>
    <dgm:cxn modelId="{78B792E1-B6F9-4DE8-8931-927A001028C2}" type="presParOf" srcId="{AA2F4044-3EB3-47B6-9D28-14FA8504845C}" destId="{78E6DE44-0571-4B1B-AA6B-67233480F1BB}" srcOrd="0" destOrd="0" presId="urn:microsoft.com/office/officeart/2005/8/layout/list1"/>
    <dgm:cxn modelId="{37A88503-7D18-4D1C-9AA4-2CDF49DDC37B}" type="presParOf" srcId="{AA2F4044-3EB3-47B6-9D28-14FA8504845C}" destId="{83032BF9-C76F-4407-A079-9E7AD2BAC8D5}" srcOrd="1" destOrd="0" presId="urn:microsoft.com/office/officeart/2005/8/layout/list1"/>
    <dgm:cxn modelId="{28ECBA60-0A4A-4AD0-B75F-95F0EC3798B6}" type="presParOf" srcId="{ED8C7368-3492-49BD-995E-EFA96A49F867}" destId="{DADF23BB-30C2-41C6-B99E-590818678536}" srcOrd="13" destOrd="0" presId="urn:microsoft.com/office/officeart/2005/8/layout/list1"/>
    <dgm:cxn modelId="{286206E6-4C5B-4651-8572-BBA302552456}" type="presParOf" srcId="{ED8C7368-3492-49BD-995E-EFA96A49F867}" destId="{0B406611-3238-48B6-9C24-C941B0B51833}" srcOrd="14" destOrd="0" presId="urn:microsoft.com/office/officeart/2005/8/layout/list1"/>
    <dgm:cxn modelId="{5109A61E-B978-403A-A3CE-DC4D3363BF5F}" type="presParOf" srcId="{ED8C7368-3492-49BD-995E-EFA96A49F867}" destId="{EB7A58B4-2866-47A6-910D-C9025B5D7AF0}" srcOrd="15" destOrd="0" presId="urn:microsoft.com/office/officeart/2005/8/layout/list1"/>
    <dgm:cxn modelId="{DD8F5EAB-13F5-4F62-9A98-2EE43B36B96D}" type="presParOf" srcId="{ED8C7368-3492-49BD-995E-EFA96A49F867}" destId="{C5E6F45F-B1AB-4E6B-8668-668D4A08E3D3}" srcOrd="16" destOrd="0" presId="urn:microsoft.com/office/officeart/2005/8/layout/list1"/>
    <dgm:cxn modelId="{5CAD57D8-814E-4A56-BE01-B22971D94AA1}" type="presParOf" srcId="{C5E6F45F-B1AB-4E6B-8668-668D4A08E3D3}" destId="{6031E9C0-F9DE-4C3C-8C37-0B46B3479DE1}" srcOrd="0" destOrd="0" presId="urn:microsoft.com/office/officeart/2005/8/layout/list1"/>
    <dgm:cxn modelId="{2FC68539-432D-4BB9-A0C5-2D0F1A8AC89C}" type="presParOf" srcId="{C5E6F45F-B1AB-4E6B-8668-668D4A08E3D3}" destId="{200FE71C-B3CA-4FE9-ABBA-E475E0D862F2}" srcOrd="1" destOrd="0" presId="urn:microsoft.com/office/officeart/2005/8/layout/list1"/>
    <dgm:cxn modelId="{E26CA5A7-C986-4A6B-8577-ED1A6FF21AAC}" type="presParOf" srcId="{ED8C7368-3492-49BD-995E-EFA96A49F867}" destId="{BCEDA1F0-D44A-4DE7-B3F7-4679453F5AD8}" srcOrd="17" destOrd="0" presId="urn:microsoft.com/office/officeart/2005/8/layout/list1"/>
    <dgm:cxn modelId="{390413C8-60F4-4276-8D19-B9B3CA72F52E}" type="presParOf" srcId="{ED8C7368-3492-49BD-995E-EFA96A49F867}" destId="{24E1A5CB-7F56-4D0F-B686-4780E816BD20}" srcOrd="18" destOrd="0" presId="urn:microsoft.com/office/officeart/2005/8/layout/list1"/>
    <dgm:cxn modelId="{4E6CAA7C-85C8-486F-BE97-035B57309BCF}" type="presParOf" srcId="{ED8C7368-3492-49BD-995E-EFA96A49F867}" destId="{8392A858-8B66-46E3-B2F9-F68D2988F121}" srcOrd="19" destOrd="0" presId="urn:microsoft.com/office/officeart/2005/8/layout/list1"/>
    <dgm:cxn modelId="{FE3B0673-440B-49C1-93DE-A8DFE8E3E689}" type="presParOf" srcId="{ED8C7368-3492-49BD-995E-EFA96A49F867}" destId="{BA804CF6-4B25-4412-9A7A-A5A424E8E1E6}" srcOrd="20" destOrd="0" presId="urn:microsoft.com/office/officeart/2005/8/layout/list1"/>
    <dgm:cxn modelId="{0C5862F4-E416-42FD-8373-3CF35114577D}" type="presParOf" srcId="{BA804CF6-4B25-4412-9A7A-A5A424E8E1E6}" destId="{622212E4-9709-4A01-AB8B-0153D0301376}" srcOrd="0" destOrd="0" presId="urn:microsoft.com/office/officeart/2005/8/layout/list1"/>
    <dgm:cxn modelId="{B26AB990-1231-483A-BAA0-F57A67DDA958}" type="presParOf" srcId="{BA804CF6-4B25-4412-9A7A-A5A424E8E1E6}" destId="{A6407C84-7DD9-4342-B3CF-A17428859249}" srcOrd="1" destOrd="0" presId="urn:microsoft.com/office/officeart/2005/8/layout/list1"/>
    <dgm:cxn modelId="{A817964A-941C-4943-A75E-C89FCDCF494E}" type="presParOf" srcId="{ED8C7368-3492-49BD-995E-EFA96A49F867}" destId="{21786E8A-F8A8-4E41-9BE1-A241ACDAC978}" srcOrd="21" destOrd="0" presId="urn:microsoft.com/office/officeart/2005/8/layout/list1"/>
    <dgm:cxn modelId="{A3BF4541-ACCD-4339-96EB-B016ACC509C8}" type="presParOf" srcId="{ED8C7368-3492-49BD-995E-EFA96A49F867}" destId="{377145F5-F589-464C-8604-1FD549469C19}" srcOrd="22" destOrd="0" presId="urn:microsoft.com/office/officeart/2005/8/layout/list1"/>
    <dgm:cxn modelId="{538126B5-A9A2-4AB0-8E36-C555B4773E7A}" type="presParOf" srcId="{ED8C7368-3492-49BD-995E-EFA96A49F867}" destId="{47D11DF5-6180-42C0-ADF9-248D908BA2CF}" srcOrd="23" destOrd="0" presId="urn:microsoft.com/office/officeart/2005/8/layout/list1"/>
    <dgm:cxn modelId="{ACB8D7BA-2973-4E29-9400-D463A13C03D2}" type="presParOf" srcId="{ED8C7368-3492-49BD-995E-EFA96A49F867}" destId="{95F49A21-780B-4A6F-8E88-5483F92DF5C0}" srcOrd="24" destOrd="0" presId="urn:microsoft.com/office/officeart/2005/8/layout/list1"/>
    <dgm:cxn modelId="{1C665159-51C1-48A6-B9E0-817A84014EF9}" type="presParOf" srcId="{95F49A21-780B-4A6F-8E88-5483F92DF5C0}" destId="{BD7B5FBD-86DD-486C-BB5E-25AE7E8D4BDF}" srcOrd="0" destOrd="0" presId="urn:microsoft.com/office/officeart/2005/8/layout/list1"/>
    <dgm:cxn modelId="{AF2767FA-0A06-4E9A-AEA1-23476AFA149C}" type="presParOf" srcId="{95F49A21-780B-4A6F-8E88-5483F92DF5C0}" destId="{C151E82F-F604-4BDB-A6A5-8C004C66B251}" srcOrd="1" destOrd="0" presId="urn:microsoft.com/office/officeart/2005/8/layout/list1"/>
    <dgm:cxn modelId="{8F4CABFA-9EC8-4385-81FE-545CC93B7D69}" type="presParOf" srcId="{ED8C7368-3492-49BD-995E-EFA96A49F867}" destId="{EF2586AD-BB7A-41EE-B5D7-07E333C770A4}" srcOrd="25" destOrd="0" presId="urn:microsoft.com/office/officeart/2005/8/layout/list1"/>
    <dgm:cxn modelId="{7BF39C5B-F0CB-46AD-8112-5A166C158656}" type="presParOf" srcId="{ED8C7368-3492-49BD-995E-EFA96A49F867}" destId="{07EF4842-5073-473D-8EC8-92754B762D18}" srcOrd="26" destOrd="0" presId="urn:microsoft.com/office/officeart/2005/8/layout/list1"/>
    <dgm:cxn modelId="{3ACC06B3-947C-41C4-A5BA-8E7F1DFA9FD1}" type="presParOf" srcId="{ED8C7368-3492-49BD-995E-EFA96A49F867}" destId="{83136D0D-188F-42E6-AD5F-ADF704E13A54}" srcOrd="27" destOrd="0" presId="urn:microsoft.com/office/officeart/2005/8/layout/list1"/>
    <dgm:cxn modelId="{8B1B1F11-517F-45C1-A1E7-BAC4FDB9AB75}" type="presParOf" srcId="{ED8C7368-3492-49BD-995E-EFA96A49F867}" destId="{0FCAC1C6-1AC4-469A-8A48-9FCC668DE46A}" srcOrd="28" destOrd="0" presId="urn:microsoft.com/office/officeart/2005/8/layout/list1"/>
    <dgm:cxn modelId="{DFCDAF99-D622-4C61-931E-7D47F2CEECD5}" type="presParOf" srcId="{0FCAC1C6-1AC4-469A-8A48-9FCC668DE46A}" destId="{97B40923-9B9D-411A-9E98-20E7ABB1E1DD}" srcOrd="0" destOrd="0" presId="urn:microsoft.com/office/officeart/2005/8/layout/list1"/>
    <dgm:cxn modelId="{85C962D4-0086-42C1-8A0D-F91A60EB3DE2}" type="presParOf" srcId="{0FCAC1C6-1AC4-469A-8A48-9FCC668DE46A}" destId="{28F526E9-7AC3-4E30-8CEB-B2D05AE852AB}" srcOrd="1" destOrd="0" presId="urn:microsoft.com/office/officeart/2005/8/layout/list1"/>
    <dgm:cxn modelId="{18B3FBE9-407E-4EB2-98D9-E572DA35DA77}" type="presParOf" srcId="{ED8C7368-3492-49BD-995E-EFA96A49F867}" destId="{52E4285B-9101-432A-8A62-57B50844FA99}" srcOrd="29" destOrd="0" presId="urn:microsoft.com/office/officeart/2005/8/layout/list1"/>
    <dgm:cxn modelId="{FC6A2B38-72A7-4350-8EE0-3F8E75825326}" type="presParOf" srcId="{ED8C7368-3492-49BD-995E-EFA96A49F867}" destId="{C1B53646-8E97-44DF-BC1D-749C0308BB74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CCD1EA-1804-4FA1-A6D7-0015483CFD80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D704596B-1BFA-492A-8F11-5D286A16D05D}">
      <dgm:prSet phldrT="[Текст]"/>
      <dgm:spPr/>
      <dgm:t>
        <a:bodyPr/>
        <a:lstStyle/>
        <a:p>
          <a:r>
            <a:rPr lang="ru-RU" b="1" dirty="0" smtClean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Налоговые доходы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90A1D7-B321-412E-9E94-5C228BE5B81E}" type="parTrans" cxnId="{2795FC8A-3356-42D6-8BDB-67E8B6D6E878}">
      <dgm:prSet/>
      <dgm:spPr/>
      <dgm:t>
        <a:bodyPr/>
        <a:lstStyle/>
        <a:p>
          <a:endParaRPr lang="ru-RU"/>
        </a:p>
      </dgm:t>
    </dgm:pt>
    <dgm:pt modelId="{6A5B5F5B-F416-452F-B2A1-9FA556A98C65}" type="sibTrans" cxnId="{2795FC8A-3356-42D6-8BDB-67E8B6D6E878}">
      <dgm:prSet/>
      <dgm:spPr/>
      <dgm:t>
        <a:bodyPr/>
        <a:lstStyle/>
        <a:p>
          <a:endParaRPr lang="ru-RU"/>
        </a:p>
      </dgm:t>
    </dgm:pt>
    <dgm:pt modelId="{A56C0A80-51DA-44EF-8989-1C713C97945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доходы физических лиц;</a:t>
          </a:r>
          <a:endParaRPr lang="ru-RU" dirty="0"/>
        </a:p>
      </dgm:t>
    </dgm:pt>
    <dgm:pt modelId="{A99E8D34-4055-42B8-9698-DD2F1C150AC6}" type="parTrans" cxnId="{363BA113-3D75-43FF-BDFD-897445CD146C}">
      <dgm:prSet/>
      <dgm:spPr/>
      <dgm:t>
        <a:bodyPr/>
        <a:lstStyle/>
        <a:p>
          <a:endParaRPr lang="ru-RU"/>
        </a:p>
      </dgm:t>
    </dgm:pt>
    <dgm:pt modelId="{D5AA5E49-54A2-4EFC-A1A6-5BDAB9EFAF04}" type="sibTrans" cxnId="{363BA113-3D75-43FF-BDFD-897445CD146C}">
      <dgm:prSet/>
      <dgm:spPr/>
      <dgm:t>
        <a:bodyPr/>
        <a:lstStyle/>
        <a:p>
          <a:endParaRPr lang="ru-RU"/>
        </a:p>
      </dgm:t>
    </dgm:pt>
    <dgm:pt modelId="{BC57C427-063B-4D02-8F45-255A87102FBE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Акцизы на нефтепродукты;</a:t>
          </a:r>
          <a:endParaRPr lang="ru-RU" dirty="0"/>
        </a:p>
      </dgm:t>
    </dgm:pt>
    <dgm:pt modelId="{80E15BC2-9E39-415B-BC87-19A6BC350E49}" type="parTrans" cxnId="{649D25B2-FF8B-4AF4-A60D-E12ECE7C8ADC}">
      <dgm:prSet/>
      <dgm:spPr/>
      <dgm:t>
        <a:bodyPr/>
        <a:lstStyle/>
        <a:p>
          <a:endParaRPr lang="ru-RU"/>
        </a:p>
      </dgm:t>
    </dgm:pt>
    <dgm:pt modelId="{87C12CBE-E6AA-4780-919F-AE3090957DE3}" type="sibTrans" cxnId="{649D25B2-FF8B-4AF4-A60D-E12ECE7C8ADC}">
      <dgm:prSet/>
      <dgm:spPr/>
      <dgm:t>
        <a:bodyPr/>
        <a:lstStyle/>
        <a:p>
          <a:endParaRPr lang="ru-RU"/>
        </a:p>
      </dgm:t>
    </dgm:pt>
    <dgm:pt modelId="{7924486E-FC7C-4C56-AB7D-933D0C2FB549}">
      <dgm:prSet phldrT="[Текст]"/>
      <dgm:spPr/>
      <dgm:t>
        <a:bodyPr/>
        <a:lstStyle/>
        <a:p>
          <a:r>
            <a:rPr lang="ru-RU" b="1" dirty="0" smtClean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Неналоговые доходы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0D7FB5-50B8-4F5F-B2CC-C42BE736E5A7}" type="parTrans" cxnId="{E191290D-E16C-4F36-952F-38580E0A5F86}">
      <dgm:prSet/>
      <dgm:spPr/>
      <dgm:t>
        <a:bodyPr/>
        <a:lstStyle/>
        <a:p>
          <a:endParaRPr lang="ru-RU"/>
        </a:p>
      </dgm:t>
    </dgm:pt>
    <dgm:pt modelId="{47DFAEA2-C850-4C2D-9F33-BB564E97CA91}" type="sibTrans" cxnId="{E191290D-E16C-4F36-952F-38580E0A5F86}">
      <dgm:prSet/>
      <dgm:spPr/>
      <dgm:t>
        <a:bodyPr/>
        <a:lstStyle/>
        <a:p>
          <a:endParaRPr lang="ru-RU"/>
        </a:p>
      </dgm:t>
    </dgm:pt>
    <dgm:pt modelId="{449BF9EC-0AD6-4EF0-840B-D656F76A3D33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аренды имущества;</a:t>
          </a:r>
          <a:endParaRPr lang="ru-RU" dirty="0"/>
        </a:p>
      </dgm:t>
    </dgm:pt>
    <dgm:pt modelId="{F67819DE-B75F-48A7-A485-5F9EC662F0AF}" type="parTrans" cxnId="{01524ECF-67E7-400B-9190-8CB0ACE9A59D}">
      <dgm:prSet/>
      <dgm:spPr/>
      <dgm:t>
        <a:bodyPr/>
        <a:lstStyle/>
        <a:p>
          <a:endParaRPr lang="ru-RU"/>
        </a:p>
      </dgm:t>
    </dgm:pt>
    <dgm:pt modelId="{DD568756-362E-4A60-8497-F126BF600114}" type="sibTrans" cxnId="{01524ECF-67E7-400B-9190-8CB0ACE9A59D}">
      <dgm:prSet/>
      <dgm:spPr/>
      <dgm:t>
        <a:bodyPr/>
        <a:lstStyle/>
        <a:p>
          <a:endParaRPr lang="ru-RU"/>
        </a:p>
      </dgm:t>
    </dgm:pt>
    <dgm:pt modelId="{501CA699-EB01-4075-A798-61947E9479C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продажи материальных и нематериальных активов; </a:t>
          </a:r>
          <a:endParaRPr lang="ru-RU" dirty="0"/>
        </a:p>
      </dgm:t>
    </dgm:pt>
    <dgm:pt modelId="{E230D216-D3C9-4821-8B93-D6EF19EA7CDA}" type="parTrans" cxnId="{B1C61B5F-EE07-4DAF-B74E-FA0000123E32}">
      <dgm:prSet/>
      <dgm:spPr/>
      <dgm:t>
        <a:bodyPr/>
        <a:lstStyle/>
        <a:p>
          <a:endParaRPr lang="ru-RU"/>
        </a:p>
      </dgm:t>
    </dgm:pt>
    <dgm:pt modelId="{BF2B87F8-4611-4D49-A8C4-6782A2003447}" type="sibTrans" cxnId="{B1C61B5F-EE07-4DAF-B74E-FA0000123E32}">
      <dgm:prSet/>
      <dgm:spPr/>
      <dgm:t>
        <a:bodyPr/>
        <a:lstStyle/>
        <a:p>
          <a:endParaRPr lang="ru-RU"/>
        </a:p>
      </dgm:t>
    </dgm:pt>
    <dgm:pt modelId="{4038770B-68EF-464D-95AE-5F2638110B4E}">
      <dgm:prSet phldrT="[Текст]"/>
      <dgm:spPr/>
      <dgm:t>
        <a:bodyPr/>
        <a:lstStyle/>
        <a:p>
          <a:r>
            <a:rPr lang="ru-RU" b="1" dirty="0" smtClean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Безвозмездные поступления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FB9343-0493-423E-8F31-23EC83679313}" type="parTrans" cxnId="{7E659C23-1C74-4E0D-AD07-D5C420A264CF}">
      <dgm:prSet/>
      <dgm:spPr/>
      <dgm:t>
        <a:bodyPr/>
        <a:lstStyle/>
        <a:p>
          <a:endParaRPr lang="ru-RU"/>
        </a:p>
      </dgm:t>
    </dgm:pt>
    <dgm:pt modelId="{896D2FC5-D343-4081-A03A-8B7AE967D7AD}" type="sibTrans" cxnId="{7E659C23-1C74-4E0D-AD07-D5C420A264CF}">
      <dgm:prSet/>
      <dgm:spPr/>
      <dgm:t>
        <a:bodyPr/>
        <a:lstStyle/>
        <a:p>
          <a:endParaRPr lang="ru-RU"/>
        </a:p>
      </dgm:t>
    </dgm:pt>
    <dgm:pt modelId="{00177F66-BA5F-4EA3-AD0D-ED3266FD738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Дотации;</a:t>
          </a:r>
          <a:endParaRPr lang="ru-RU" dirty="0"/>
        </a:p>
      </dgm:t>
    </dgm:pt>
    <dgm:pt modelId="{20F6DDC3-4E53-4404-8E22-A305DC9426C2}" type="parTrans" cxnId="{D20D95B0-81BB-43F3-975C-33671D194BC4}">
      <dgm:prSet/>
      <dgm:spPr/>
      <dgm:t>
        <a:bodyPr/>
        <a:lstStyle/>
        <a:p>
          <a:endParaRPr lang="ru-RU"/>
        </a:p>
      </dgm:t>
    </dgm:pt>
    <dgm:pt modelId="{1BD7D404-F50E-42EF-A0E8-8F831D4128C7}" type="sibTrans" cxnId="{D20D95B0-81BB-43F3-975C-33671D194BC4}">
      <dgm:prSet/>
      <dgm:spPr/>
      <dgm:t>
        <a:bodyPr/>
        <a:lstStyle/>
        <a:p>
          <a:endParaRPr lang="ru-RU"/>
        </a:p>
      </dgm:t>
    </dgm:pt>
    <dgm:pt modelId="{71CD544D-43FB-42A3-B71C-8D9450CC5ABE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Субсидии;</a:t>
          </a:r>
          <a:endParaRPr lang="ru-RU" dirty="0"/>
        </a:p>
      </dgm:t>
    </dgm:pt>
    <dgm:pt modelId="{D920239A-BF62-4B71-91D3-192616482FCC}" type="parTrans" cxnId="{E9B4E61D-38E7-4844-89C0-261B00680648}">
      <dgm:prSet/>
      <dgm:spPr/>
      <dgm:t>
        <a:bodyPr/>
        <a:lstStyle/>
        <a:p>
          <a:endParaRPr lang="ru-RU"/>
        </a:p>
      </dgm:t>
    </dgm:pt>
    <dgm:pt modelId="{5B59FC27-612A-4EB8-BA06-6F00BB672322}" type="sibTrans" cxnId="{E9B4E61D-38E7-4844-89C0-261B00680648}">
      <dgm:prSet/>
      <dgm:spPr/>
      <dgm:t>
        <a:bodyPr/>
        <a:lstStyle/>
        <a:p>
          <a:endParaRPr lang="ru-RU"/>
        </a:p>
      </dgm:t>
    </dgm:pt>
    <dgm:pt modelId="{1D680A1B-FEED-4975-8AE1-337EFD2DA487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Единый сельскохозяйственный налог;</a:t>
          </a:r>
          <a:endParaRPr lang="ru-RU" dirty="0"/>
        </a:p>
      </dgm:t>
    </dgm:pt>
    <dgm:pt modelId="{DA1C3755-ADFB-4FD9-9401-924705902659}" type="sibTrans" cxnId="{C8AC1FB3-9547-4E31-A2CC-279D037DDB29}">
      <dgm:prSet/>
      <dgm:spPr/>
      <dgm:t>
        <a:bodyPr/>
        <a:lstStyle/>
        <a:p>
          <a:endParaRPr lang="ru-RU"/>
        </a:p>
      </dgm:t>
    </dgm:pt>
    <dgm:pt modelId="{F879B1FA-5EF9-4B9A-BDEF-383DF7861310}" type="parTrans" cxnId="{C8AC1FB3-9547-4E31-A2CC-279D037DDB29}">
      <dgm:prSet/>
      <dgm:spPr/>
      <dgm:t>
        <a:bodyPr/>
        <a:lstStyle/>
        <a:p>
          <a:endParaRPr lang="ru-RU"/>
        </a:p>
      </dgm:t>
    </dgm:pt>
    <dgm:pt modelId="{D8406990-39FD-4E06-85D7-5F32EFDBC61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имущество;</a:t>
          </a:r>
          <a:endParaRPr lang="ru-RU" dirty="0"/>
        </a:p>
      </dgm:t>
    </dgm:pt>
    <dgm:pt modelId="{5E4F6560-1731-43C6-B1EE-F2786C873489}" type="parTrans" cxnId="{27E38101-457E-4C30-B654-954EFE7ED0DE}">
      <dgm:prSet/>
      <dgm:spPr/>
      <dgm:t>
        <a:bodyPr/>
        <a:lstStyle/>
        <a:p>
          <a:endParaRPr lang="ru-RU"/>
        </a:p>
      </dgm:t>
    </dgm:pt>
    <dgm:pt modelId="{79360029-2C22-4DAF-AFCB-31A701F8A413}" type="sibTrans" cxnId="{27E38101-457E-4C30-B654-954EFE7ED0DE}">
      <dgm:prSet/>
      <dgm:spPr/>
      <dgm:t>
        <a:bodyPr/>
        <a:lstStyle/>
        <a:p>
          <a:endParaRPr lang="ru-RU"/>
        </a:p>
      </dgm:t>
    </dgm:pt>
    <dgm:pt modelId="{F577C920-0A94-4B21-82D6-9BD9344EC75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Земельный налог.</a:t>
          </a:r>
          <a:endParaRPr lang="ru-RU" dirty="0"/>
        </a:p>
      </dgm:t>
    </dgm:pt>
    <dgm:pt modelId="{28F981D5-F490-4600-B10E-F4B3A1054E96}" type="parTrans" cxnId="{A9550BBB-5D1E-47D2-93AC-2846CE412DF4}">
      <dgm:prSet/>
      <dgm:spPr/>
      <dgm:t>
        <a:bodyPr/>
        <a:lstStyle/>
        <a:p>
          <a:endParaRPr lang="ru-RU"/>
        </a:p>
      </dgm:t>
    </dgm:pt>
    <dgm:pt modelId="{E4655418-6836-40C5-9606-CD3B2EF9BC94}" type="sibTrans" cxnId="{A9550BBB-5D1E-47D2-93AC-2846CE412DF4}">
      <dgm:prSet/>
      <dgm:spPr/>
      <dgm:t>
        <a:bodyPr/>
        <a:lstStyle/>
        <a:p>
          <a:endParaRPr lang="ru-RU"/>
        </a:p>
      </dgm:t>
    </dgm:pt>
    <dgm:pt modelId="{C0576261-C614-4AAB-B7EC-0ED1200FA27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Штрафы, санкции, возмещения ущербов;</a:t>
          </a:r>
          <a:endParaRPr lang="ru-RU" dirty="0"/>
        </a:p>
      </dgm:t>
    </dgm:pt>
    <dgm:pt modelId="{1B0A2DD4-32C9-4AF5-AF49-B10C54F078D2}" type="parTrans" cxnId="{19ECA275-CED5-4771-9B0D-76A91F6ECE64}">
      <dgm:prSet/>
      <dgm:spPr/>
      <dgm:t>
        <a:bodyPr/>
        <a:lstStyle/>
        <a:p>
          <a:endParaRPr lang="ru-RU"/>
        </a:p>
      </dgm:t>
    </dgm:pt>
    <dgm:pt modelId="{ACB09C6B-D8F6-4BC5-855E-F12E30A617D7}" type="sibTrans" cxnId="{19ECA275-CED5-4771-9B0D-76A91F6ECE64}">
      <dgm:prSet/>
      <dgm:spPr/>
      <dgm:t>
        <a:bodyPr/>
        <a:lstStyle/>
        <a:p>
          <a:endParaRPr lang="ru-RU"/>
        </a:p>
      </dgm:t>
    </dgm:pt>
    <dgm:pt modelId="{F1BA5EB6-049C-41CD-9B4D-E23EE72E295E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неналоговые доходы.</a:t>
          </a:r>
          <a:endParaRPr lang="ru-RU" dirty="0"/>
        </a:p>
      </dgm:t>
    </dgm:pt>
    <dgm:pt modelId="{1554A053-399B-48C8-AC2A-785D601AC64D}" type="parTrans" cxnId="{D75FAE0A-A13E-4979-BD74-B1DC34BDC55C}">
      <dgm:prSet/>
      <dgm:spPr/>
      <dgm:t>
        <a:bodyPr/>
        <a:lstStyle/>
        <a:p>
          <a:endParaRPr lang="ru-RU"/>
        </a:p>
      </dgm:t>
    </dgm:pt>
    <dgm:pt modelId="{59B90171-3F61-4116-BFD2-F06F022706EB}" type="sibTrans" cxnId="{D75FAE0A-A13E-4979-BD74-B1DC34BDC55C}">
      <dgm:prSet/>
      <dgm:spPr/>
      <dgm:t>
        <a:bodyPr/>
        <a:lstStyle/>
        <a:p>
          <a:endParaRPr lang="ru-RU"/>
        </a:p>
      </dgm:t>
    </dgm:pt>
    <dgm:pt modelId="{F7B4DB8F-39E1-4E41-A082-D1E92FA6C34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Субвенции;</a:t>
          </a:r>
          <a:endParaRPr lang="ru-RU" dirty="0"/>
        </a:p>
      </dgm:t>
    </dgm:pt>
    <dgm:pt modelId="{A6A4A842-4B77-42FE-8B87-07327AF19C72}" type="parTrans" cxnId="{752C1231-5E39-4E4E-BA4E-B062E7A5F6DE}">
      <dgm:prSet/>
      <dgm:spPr/>
      <dgm:t>
        <a:bodyPr/>
        <a:lstStyle/>
        <a:p>
          <a:endParaRPr lang="ru-RU"/>
        </a:p>
      </dgm:t>
    </dgm:pt>
    <dgm:pt modelId="{4474054B-42C1-4A7F-8B8F-075E2F1E2EAC}" type="sibTrans" cxnId="{752C1231-5E39-4E4E-BA4E-B062E7A5F6DE}">
      <dgm:prSet/>
      <dgm:spPr/>
      <dgm:t>
        <a:bodyPr/>
        <a:lstStyle/>
        <a:p>
          <a:endParaRPr lang="ru-RU"/>
        </a:p>
      </dgm:t>
    </dgm:pt>
    <dgm:pt modelId="{3CDFA921-D4B6-4CA6-84F8-5ABEF8B3D487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межбюджетные трансферты;</a:t>
          </a:r>
          <a:endParaRPr lang="ru-RU" dirty="0"/>
        </a:p>
      </dgm:t>
    </dgm:pt>
    <dgm:pt modelId="{E1A489C9-D4EA-46EF-A0AA-7A47725D4902}" type="parTrans" cxnId="{3082916A-E7AE-4A57-8323-A329739FC46E}">
      <dgm:prSet/>
      <dgm:spPr/>
      <dgm:t>
        <a:bodyPr/>
        <a:lstStyle/>
        <a:p>
          <a:endParaRPr lang="ru-RU"/>
        </a:p>
      </dgm:t>
    </dgm:pt>
    <dgm:pt modelId="{8215715E-5B16-4C3A-ACE6-C23ADFC97259}" type="sibTrans" cxnId="{3082916A-E7AE-4A57-8323-A329739FC46E}">
      <dgm:prSet/>
      <dgm:spPr/>
      <dgm:t>
        <a:bodyPr/>
        <a:lstStyle/>
        <a:p>
          <a:endParaRPr lang="ru-RU"/>
        </a:p>
      </dgm:t>
    </dgm:pt>
    <dgm:pt modelId="{BA06D345-0D95-434C-A3CB-A4798BB40B4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Денежные пожертвования, предоставляемые физическими лицами.</a:t>
          </a:r>
          <a:endParaRPr lang="ru-RU" dirty="0"/>
        </a:p>
      </dgm:t>
    </dgm:pt>
    <dgm:pt modelId="{3440ABCF-1866-4DB6-B6F2-5046BD56E4B0}" type="parTrans" cxnId="{9E632014-A787-4D5B-991F-006DF9283864}">
      <dgm:prSet/>
      <dgm:spPr/>
      <dgm:t>
        <a:bodyPr/>
        <a:lstStyle/>
        <a:p>
          <a:endParaRPr lang="ru-RU"/>
        </a:p>
      </dgm:t>
    </dgm:pt>
    <dgm:pt modelId="{99960224-0B84-4C5A-BEBC-049B9DA60C88}" type="sibTrans" cxnId="{9E632014-A787-4D5B-991F-006DF9283864}">
      <dgm:prSet/>
      <dgm:spPr/>
      <dgm:t>
        <a:bodyPr/>
        <a:lstStyle/>
        <a:p>
          <a:endParaRPr lang="ru-RU"/>
        </a:p>
      </dgm:t>
    </dgm:pt>
    <dgm:pt modelId="{36FEE086-62D4-4345-BC1D-40F91F6F4D45}" type="pres">
      <dgm:prSet presAssocID="{C5CCD1EA-1804-4FA1-A6D7-0015483CFD80}" presName="Name0" presStyleCnt="0">
        <dgm:presLayoutVars>
          <dgm:dir/>
          <dgm:animLvl val="lvl"/>
          <dgm:resizeHandles val="exact"/>
        </dgm:presLayoutVars>
      </dgm:prSet>
      <dgm:spPr/>
    </dgm:pt>
    <dgm:pt modelId="{8A667A99-6F6D-40F2-8C73-C59E709A3E5A}" type="pres">
      <dgm:prSet presAssocID="{D704596B-1BFA-492A-8F11-5D286A16D05D}" presName="composite" presStyleCnt="0"/>
      <dgm:spPr/>
    </dgm:pt>
    <dgm:pt modelId="{1930C133-1B49-49B3-BFC4-281326EB3398}" type="pres">
      <dgm:prSet presAssocID="{D704596B-1BFA-492A-8F11-5D286A16D05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262D68-0557-48DE-8377-9A4DF913D0EA}" type="pres">
      <dgm:prSet presAssocID="{D704596B-1BFA-492A-8F11-5D286A16D05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39F3FB-0ECC-4269-A6A9-7AEC2A331CEC}" type="pres">
      <dgm:prSet presAssocID="{6A5B5F5B-F416-452F-B2A1-9FA556A98C65}" presName="space" presStyleCnt="0"/>
      <dgm:spPr/>
    </dgm:pt>
    <dgm:pt modelId="{62611DB7-3E14-4FFB-BF87-5A2AFC6508D2}" type="pres">
      <dgm:prSet presAssocID="{7924486E-FC7C-4C56-AB7D-933D0C2FB549}" presName="composite" presStyleCnt="0"/>
      <dgm:spPr/>
    </dgm:pt>
    <dgm:pt modelId="{7BB5B843-21BA-4F69-ACB9-3EE6CD9E7175}" type="pres">
      <dgm:prSet presAssocID="{7924486E-FC7C-4C56-AB7D-933D0C2FB54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650C83-BB05-438D-98AD-8EA25E21952A}" type="pres">
      <dgm:prSet presAssocID="{7924486E-FC7C-4C56-AB7D-933D0C2FB54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B9E01E-2187-4327-8F85-E916470ACD63}" type="pres">
      <dgm:prSet presAssocID="{47DFAEA2-C850-4C2D-9F33-BB564E97CA91}" presName="space" presStyleCnt="0"/>
      <dgm:spPr/>
    </dgm:pt>
    <dgm:pt modelId="{6FCA25FA-D1D8-441E-8740-61A3C906DB1B}" type="pres">
      <dgm:prSet presAssocID="{4038770B-68EF-464D-95AE-5F2638110B4E}" presName="composite" presStyleCnt="0"/>
      <dgm:spPr/>
    </dgm:pt>
    <dgm:pt modelId="{CCE54F89-B428-4FE8-A299-B15242A8D893}" type="pres">
      <dgm:prSet presAssocID="{4038770B-68EF-464D-95AE-5F2638110B4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A644B4-49FE-4621-8B0F-CFC093CF5B7B}" type="pres">
      <dgm:prSet presAssocID="{4038770B-68EF-464D-95AE-5F2638110B4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0608B4-9E30-4F80-A25D-2D4C28952488}" type="presOf" srcId="{F577C920-0A94-4B21-82D6-9BD9344EC75D}" destId="{89262D68-0557-48DE-8377-9A4DF913D0EA}" srcOrd="0" destOrd="4" presId="urn:microsoft.com/office/officeart/2005/8/layout/hList1"/>
    <dgm:cxn modelId="{3082916A-E7AE-4A57-8323-A329739FC46E}" srcId="{4038770B-68EF-464D-95AE-5F2638110B4E}" destId="{3CDFA921-D4B6-4CA6-84F8-5ABEF8B3D487}" srcOrd="3" destOrd="0" parTransId="{E1A489C9-D4EA-46EF-A0AA-7A47725D4902}" sibTransId="{8215715E-5B16-4C3A-ACE6-C23ADFC97259}"/>
    <dgm:cxn modelId="{FD92B925-02BE-4CCE-8CA8-20F368819A3E}" type="presOf" srcId="{A56C0A80-51DA-44EF-8989-1C713C979451}" destId="{89262D68-0557-48DE-8377-9A4DF913D0EA}" srcOrd="0" destOrd="0" presId="urn:microsoft.com/office/officeart/2005/8/layout/hList1"/>
    <dgm:cxn modelId="{D75FAE0A-A13E-4979-BD74-B1DC34BDC55C}" srcId="{7924486E-FC7C-4C56-AB7D-933D0C2FB549}" destId="{F1BA5EB6-049C-41CD-9B4D-E23EE72E295E}" srcOrd="3" destOrd="0" parTransId="{1554A053-399B-48C8-AC2A-785D601AC64D}" sibTransId="{59B90171-3F61-4116-BFD2-F06F022706EB}"/>
    <dgm:cxn modelId="{B1C61B5F-EE07-4DAF-B74E-FA0000123E32}" srcId="{7924486E-FC7C-4C56-AB7D-933D0C2FB549}" destId="{501CA699-EB01-4075-A798-61947E9479CB}" srcOrd="1" destOrd="0" parTransId="{E230D216-D3C9-4821-8B93-D6EF19EA7CDA}" sibTransId="{BF2B87F8-4611-4D49-A8C4-6782A2003447}"/>
    <dgm:cxn modelId="{FB50A9CB-5154-4077-8A70-BD76CDE4E7AD}" type="presOf" srcId="{00177F66-BA5F-4EA3-AD0D-ED3266FD7382}" destId="{B3A644B4-49FE-4621-8B0F-CFC093CF5B7B}" srcOrd="0" destOrd="0" presId="urn:microsoft.com/office/officeart/2005/8/layout/hList1"/>
    <dgm:cxn modelId="{19ECA275-CED5-4771-9B0D-76A91F6ECE64}" srcId="{7924486E-FC7C-4C56-AB7D-933D0C2FB549}" destId="{C0576261-C614-4AAB-B7EC-0ED1200FA27B}" srcOrd="2" destOrd="0" parTransId="{1B0A2DD4-32C9-4AF5-AF49-B10C54F078D2}" sibTransId="{ACB09C6B-D8F6-4BC5-855E-F12E30A617D7}"/>
    <dgm:cxn modelId="{8588CB26-9F7A-41F5-87D9-FB790E4D0D90}" type="presOf" srcId="{3CDFA921-D4B6-4CA6-84F8-5ABEF8B3D487}" destId="{B3A644B4-49FE-4621-8B0F-CFC093CF5B7B}" srcOrd="0" destOrd="3" presId="urn:microsoft.com/office/officeart/2005/8/layout/hList1"/>
    <dgm:cxn modelId="{2795FC8A-3356-42D6-8BDB-67E8B6D6E878}" srcId="{C5CCD1EA-1804-4FA1-A6D7-0015483CFD80}" destId="{D704596B-1BFA-492A-8F11-5D286A16D05D}" srcOrd="0" destOrd="0" parTransId="{D390A1D7-B321-412E-9E94-5C228BE5B81E}" sibTransId="{6A5B5F5B-F416-452F-B2A1-9FA556A98C65}"/>
    <dgm:cxn modelId="{5CAA32F7-B9D0-4EDD-A012-DD3CA9BE17B7}" type="presOf" srcId="{BC57C427-063B-4D02-8F45-255A87102FBE}" destId="{89262D68-0557-48DE-8377-9A4DF913D0EA}" srcOrd="0" destOrd="1" presId="urn:microsoft.com/office/officeart/2005/8/layout/hList1"/>
    <dgm:cxn modelId="{649D25B2-FF8B-4AF4-A60D-E12ECE7C8ADC}" srcId="{D704596B-1BFA-492A-8F11-5D286A16D05D}" destId="{BC57C427-063B-4D02-8F45-255A87102FBE}" srcOrd="1" destOrd="0" parTransId="{80E15BC2-9E39-415B-BC87-19A6BC350E49}" sibTransId="{87C12CBE-E6AA-4780-919F-AE3090957DE3}"/>
    <dgm:cxn modelId="{9E632014-A787-4D5B-991F-006DF9283864}" srcId="{4038770B-68EF-464D-95AE-5F2638110B4E}" destId="{BA06D345-0D95-434C-A3CB-A4798BB40B46}" srcOrd="4" destOrd="0" parTransId="{3440ABCF-1866-4DB6-B6F2-5046BD56E4B0}" sibTransId="{99960224-0B84-4C5A-BEBC-049B9DA60C88}"/>
    <dgm:cxn modelId="{F397F7A0-D247-4A06-9E53-1DDAB856D8A1}" type="presOf" srcId="{1D680A1B-FEED-4975-8AE1-337EFD2DA487}" destId="{89262D68-0557-48DE-8377-9A4DF913D0EA}" srcOrd="0" destOrd="2" presId="urn:microsoft.com/office/officeart/2005/8/layout/hList1"/>
    <dgm:cxn modelId="{F8DA9922-D086-4E78-B6C6-D10DB4EC317B}" type="presOf" srcId="{71CD544D-43FB-42A3-B71C-8D9450CC5ABE}" destId="{B3A644B4-49FE-4621-8B0F-CFC093CF5B7B}" srcOrd="0" destOrd="1" presId="urn:microsoft.com/office/officeart/2005/8/layout/hList1"/>
    <dgm:cxn modelId="{E191290D-E16C-4F36-952F-38580E0A5F86}" srcId="{C5CCD1EA-1804-4FA1-A6D7-0015483CFD80}" destId="{7924486E-FC7C-4C56-AB7D-933D0C2FB549}" srcOrd="1" destOrd="0" parTransId="{550D7FB5-50B8-4F5F-B2CC-C42BE736E5A7}" sibTransId="{47DFAEA2-C850-4C2D-9F33-BB564E97CA91}"/>
    <dgm:cxn modelId="{11FC47CE-D912-4A4A-AF6E-9F2B3AEB71C5}" type="presOf" srcId="{7924486E-FC7C-4C56-AB7D-933D0C2FB549}" destId="{7BB5B843-21BA-4F69-ACB9-3EE6CD9E7175}" srcOrd="0" destOrd="0" presId="urn:microsoft.com/office/officeart/2005/8/layout/hList1"/>
    <dgm:cxn modelId="{752C1231-5E39-4E4E-BA4E-B062E7A5F6DE}" srcId="{4038770B-68EF-464D-95AE-5F2638110B4E}" destId="{F7B4DB8F-39E1-4E41-A082-D1E92FA6C342}" srcOrd="2" destOrd="0" parTransId="{A6A4A842-4B77-42FE-8B87-07327AF19C72}" sibTransId="{4474054B-42C1-4A7F-8B8F-075E2F1E2EAC}"/>
    <dgm:cxn modelId="{363BA113-3D75-43FF-BDFD-897445CD146C}" srcId="{D704596B-1BFA-492A-8F11-5D286A16D05D}" destId="{A56C0A80-51DA-44EF-8989-1C713C979451}" srcOrd="0" destOrd="0" parTransId="{A99E8D34-4055-42B8-9698-DD2F1C150AC6}" sibTransId="{D5AA5E49-54A2-4EFC-A1A6-5BDAB9EFAF04}"/>
    <dgm:cxn modelId="{DBB68B22-4068-48AB-B25F-2A59980C5CFD}" type="presOf" srcId="{D8406990-39FD-4E06-85D7-5F32EFDBC61B}" destId="{89262D68-0557-48DE-8377-9A4DF913D0EA}" srcOrd="0" destOrd="3" presId="urn:microsoft.com/office/officeart/2005/8/layout/hList1"/>
    <dgm:cxn modelId="{01524ECF-67E7-400B-9190-8CB0ACE9A59D}" srcId="{7924486E-FC7C-4C56-AB7D-933D0C2FB549}" destId="{449BF9EC-0AD6-4EF0-840B-D656F76A3D33}" srcOrd="0" destOrd="0" parTransId="{F67819DE-B75F-48A7-A485-5F9EC662F0AF}" sibTransId="{DD568756-362E-4A60-8497-F126BF600114}"/>
    <dgm:cxn modelId="{C6F33778-6180-4967-BA5E-8787D12552AE}" type="presOf" srcId="{F7B4DB8F-39E1-4E41-A082-D1E92FA6C342}" destId="{B3A644B4-49FE-4621-8B0F-CFC093CF5B7B}" srcOrd="0" destOrd="2" presId="urn:microsoft.com/office/officeart/2005/8/layout/hList1"/>
    <dgm:cxn modelId="{C8AC1FB3-9547-4E31-A2CC-279D037DDB29}" srcId="{D704596B-1BFA-492A-8F11-5D286A16D05D}" destId="{1D680A1B-FEED-4975-8AE1-337EFD2DA487}" srcOrd="2" destOrd="0" parTransId="{F879B1FA-5EF9-4B9A-BDEF-383DF7861310}" sibTransId="{DA1C3755-ADFB-4FD9-9401-924705902659}"/>
    <dgm:cxn modelId="{F74D79D4-0FD0-45F1-B651-2C0833EE9AAE}" type="presOf" srcId="{501CA699-EB01-4075-A798-61947E9479CB}" destId="{5C650C83-BB05-438D-98AD-8EA25E21952A}" srcOrd="0" destOrd="1" presId="urn:microsoft.com/office/officeart/2005/8/layout/hList1"/>
    <dgm:cxn modelId="{5778AA41-C87E-4F5B-A5C3-F00D1EE1D122}" type="presOf" srcId="{F1BA5EB6-049C-41CD-9B4D-E23EE72E295E}" destId="{5C650C83-BB05-438D-98AD-8EA25E21952A}" srcOrd="0" destOrd="3" presId="urn:microsoft.com/office/officeart/2005/8/layout/hList1"/>
    <dgm:cxn modelId="{1E45C237-743B-4FA4-B384-712327E744DB}" type="presOf" srcId="{449BF9EC-0AD6-4EF0-840B-D656F76A3D33}" destId="{5C650C83-BB05-438D-98AD-8EA25E21952A}" srcOrd="0" destOrd="0" presId="urn:microsoft.com/office/officeart/2005/8/layout/hList1"/>
    <dgm:cxn modelId="{1A4D8351-4CA9-45F0-8C57-25EE7D57AF5F}" type="presOf" srcId="{4038770B-68EF-464D-95AE-5F2638110B4E}" destId="{CCE54F89-B428-4FE8-A299-B15242A8D893}" srcOrd="0" destOrd="0" presId="urn:microsoft.com/office/officeart/2005/8/layout/hList1"/>
    <dgm:cxn modelId="{1D61AAB2-26D1-420A-BC39-B7BD7EE3C892}" type="presOf" srcId="{C0576261-C614-4AAB-B7EC-0ED1200FA27B}" destId="{5C650C83-BB05-438D-98AD-8EA25E21952A}" srcOrd="0" destOrd="2" presId="urn:microsoft.com/office/officeart/2005/8/layout/hList1"/>
    <dgm:cxn modelId="{D20D95B0-81BB-43F3-975C-33671D194BC4}" srcId="{4038770B-68EF-464D-95AE-5F2638110B4E}" destId="{00177F66-BA5F-4EA3-AD0D-ED3266FD7382}" srcOrd="0" destOrd="0" parTransId="{20F6DDC3-4E53-4404-8E22-A305DC9426C2}" sibTransId="{1BD7D404-F50E-42EF-A0E8-8F831D4128C7}"/>
    <dgm:cxn modelId="{8C85041A-834A-4534-9A17-16AC417B3675}" type="presOf" srcId="{C5CCD1EA-1804-4FA1-A6D7-0015483CFD80}" destId="{36FEE086-62D4-4345-BC1D-40F91F6F4D45}" srcOrd="0" destOrd="0" presId="urn:microsoft.com/office/officeart/2005/8/layout/hList1"/>
    <dgm:cxn modelId="{E9B4E61D-38E7-4844-89C0-261B00680648}" srcId="{4038770B-68EF-464D-95AE-5F2638110B4E}" destId="{71CD544D-43FB-42A3-B71C-8D9450CC5ABE}" srcOrd="1" destOrd="0" parTransId="{D920239A-BF62-4B71-91D3-192616482FCC}" sibTransId="{5B59FC27-612A-4EB8-BA06-6F00BB672322}"/>
    <dgm:cxn modelId="{CFDE8EC0-0831-431A-82F6-507E89660C5D}" type="presOf" srcId="{D704596B-1BFA-492A-8F11-5D286A16D05D}" destId="{1930C133-1B49-49B3-BFC4-281326EB3398}" srcOrd="0" destOrd="0" presId="urn:microsoft.com/office/officeart/2005/8/layout/hList1"/>
    <dgm:cxn modelId="{A9550BBB-5D1E-47D2-93AC-2846CE412DF4}" srcId="{D704596B-1BFA-492A-8F11-5D286A16D05D}" destId="{F577C920-0A94-4B21-82D6-9BD9344EC75D}" srcOrd="4" destOrd="0" parTransId="{28F981D5-F490-4600-B10E-F4B3A1054E96}" sibTransId="{E4655418-6836-40C5-9606-CD3B2EF9BC94}"/>
    <dgm:cxn modelId="{47287A3C-D8E6-4DAD-A2AA-29FE38529E08}" type="presOf" srcId="{BA06D345-0D95-434C-A3CB-A4798BB40B46}" destId="{B3A644B4-49FE-4621-8B0F-CFC093CF5B7B}" srcOrd="0" destOrd="4" presId="urn:microsoft.com/office/officeart/2005/8/layout/hList1"/>
    <dgm:cxn modelId="{27E38101-457E-4C30-B654-954EFE7ED0DE}" srcId="{D704596B-1BFA-492A-8F11-5D286A16D05D}" destId="{D8406990-39FD-4E06-85D7-5F32EFDBC61B}" srcOrd="3" destOrd="0" parTransId="{5E4F6560-1731-43C6-B1EE-F2786C873489}" sibTransId="{79360029-2C22-4DAF-AFCB-31A701F8A413}"/>
    <dgm:cxn modelId="{7E659C23-1C74-4E0D-AD07-D5C420A264CF}" srcId="{C5CCD1EA-1804-4FA1-A6D7-0015483CFD80}" destId="{4038770B-68EF-464D-95AE-5F2638110B4E}" srcOrd="2" destOrd="0" parTransId="{5CFB9343-0493-423E-8F31-23EC83679313}" sibTransId="{896D2FC5-D343-4081-A03A-8B7AE967D7AD}"/>
    <dgm:cxn modelId="{D495884D-4B5C-46BE-9E88-983157F22967}" type="presParOf" srcId="{36FEE086-62D4-4345-BC1D-40F91F6F4D45}" destId="{8A667A99-6F6D-40F2-8C73-C59E709A3E5A}" srcOrd="0" destOrd="0" presId="urn:microsoft.com/office/officeart/2005/8/layout/hList1"/>
    <dgm:cxn modelId="{294B6D42-21CE-4E12-BE71-B264574448B0}" type="presParOf" srcId="{8A667A99-6F6D-40F2-8C73-C59E709A3E5A}" destId="{1930C133-1B49-49B3-BFC4-281326EB3398}" srcOrd="0" destOrd="0" presId="urn:microsoft.com/office/officeart/2005/8/layout/hList1"/>
    <dgm:cxn modelId="{1032E74D-7858-4DC5-A1AA-85C365B6CFD3}" type="presParOf" srcId="{8A667A99-6F6D-40F2-8C73-C59E709A3E5A}" destId="{89262D68-0557-48DE-8377-9A4DF913D0EA}" srcOrd="1" destOrd="0" presId="urn:microsoft.com/office/officeart/2005/8/layout/hList1"/>
    <dgm:cxn modelId="{B6FC7E04-3683-471B-89D8-19581C61F26D}" type="presParOf" srcId="{36FEE086-62D4-4345-BC1D-40F91F6F4D45}" destId="{AD39F3FB-0ECC-4269-A6A9-7AEC2A331CEC}" srcOrd="1" destOrd="0" presId="urn:microsoft.com/office/officeart/2005/8/layout/hList1"/>
    <dgm:cxn modelId="{0DC6B2D9-1D45-4084-8650-12B810C7973E}" type="presParOf" srcId="{36FEE086-62D4-4345-BC1D-40F91F6F4D45}" destId="{62611DB7-3E14-4FFB-BF87-5A2AFC6508D2}" srcOrd="2" destOrd="0" presId="urn:microsoft.com/office/officeart/2005/8/layout/hList1"/>
    <dgm:cxn modelId="{E9C4C315-B0B3-4031-AF8D-E8E564D9ECA5}" type="presParOf" srcId="{62611DB7-3E14-4FFB-BF87-5A2AFC6508D2}" destId="{7BB5B843-21BA-4F69-ACB9-3EE6CD9E7175}" srcOrd="0" destOrd="0" presId="urn:microsoft.com/office/officeart/2005/8/layout/hList1"/>
    <dgm:cxn modelId="{B35D0017-9008-45C9-B305-54C20816D4A5}" type="presParOf" srcId="{62611DB7-3E14-4FFB-BF87-5A2AFC6508D2}" destId="{5C650C83-BB05-438D-98AD-8EA25E21952A}" srcOrd="1" destOrd="0" presId="urn:microsoft.com/office/officeart/2005/8/layout/hList1"/>
    <dgm:cxn modelId="{32EAF299-1440-4813-B792-A4491A995CE9}" type="presParOf" srcId="{36FEE086-62D4-4345-BC1D-40F91F6F4D45}" destId="{CCB9E01E-2187-4327-8F85-E916470ACD63}" srcOrd="3" destOrd="0" presId="urn:microsoft.com/office/officeart/2005/8/layout/hList1"/>
    <dgm:cxn modelId="{1D149EBC-157F-4600-A818-E79521967215}" type="presParOf" srcId="{36FEE086-62D4-4345-BC1D-40F91F6F4D45}" destId="{6FCA25FA-D1D8-441E-8740-61A3C906DB1B}" srcOrd="4" destOrd="0" presId="urn:microsoft.com/office/officeart/2005/8/layout/hList1"/>
    <dgm:cxn modelId="{4AEDCDDB-62CE-498B-9176-7432F4DF50EE}" type="presParOf" srcId="{6FCA25FA-D1D8-441E-8740-61A3C906DB1B}" destId="{CCE54F89-B428-4FE8-A299-B15242A8D893}" srcOrd="0" destOrd="0" presId="urn:microsoft.com/office/officeart/2005/8/layout/hList1"/>
    <dgm:cxn modelId="{86D0F05B-B091-42C1-BEBD-956B2A28EF1C}" type="presParOf" srcId="{6FCA25FA-D1D8-441E-8740-61A3C906DB1B}" destId="{B3A644B4-49FE-4621-8B0F-CFC093CF5B7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33120-0E6C-4E65-A831-0FC32464BFE4}">
      <dsp:nvSpPr>
        <dsp:cNvPr id="0" name=""/>
        <dsp:cNvSpPr/>
      </dsp:nvSpPr>
      <dsp:spPr>
        <a:xfrm>
          <a:off x="-5943603" y="-909532"/>
          <a:ext cx="7075648" cy="7075648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5B7C3-5CC0-46EB-9C5A-1D78982CD843}">
      <dsp:nvSpPr>
        <dsp:cNvPr id="0" name=""/>
        <dsp:cNvSpPr/>
      </dsp:nvSpPr>
      <dsp:spPr>
        <a:xfrm>
          <a:off x="592512" y="404126"/>
          <a:ext cx="8334465" cy="8086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884" tIns="111760" rIns="111760" bIns="11176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Составление бюджета</a:t>
          </a:r>
          <a:endParaRPr lang="ru-RU" sz="4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2512" y="404126"/>
        <a:ext cx="8334465" cy="808672"/>
      </dsp:txXfrm>
    </dsp:sp>
    <dsp:sp modelId="{68E0F2F1-5EC9-43D7-B4DC-7AA98D9A9CC3}">
      <dsp:nvSpPr>
        <dsp:cNvPr id="0" name=""/>
        <dsp:cNvSpPr/>
      </dsp:nvSpPr>
      <dsp:spPr>
        <a:xfrm>
          <a:off x="87092" y="303042"/>
          <a:ext cx="1010841" cy="10108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A01547-37DF-4E66-A4C6-FC1613DDEC1D}">
      <dsp:nvSpPr>
        <dsp:cNvPr id="0" name=""/>
        <dsp:cNvSpPr/>
      </dsp:nvSpPr>
      <dsp:spPr>
        <a:xfrm>
          <a:off x="1056143" y="1617345"/>
          <a:ext cx="7870834" cy="808672"/>
        </a:xfrm>
        <a:prstGeom prst="rect">
          <a:avLst/>
        </a:prstGeom>
        <a:solidFill>
          <a:schemeClr val="accent3">
            <a:hueOff val="-5513091"/>
            <a:satOff val="8941"/>
            <a:lumOff val="6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884" tIns="111760" rIns="111760" bIns="11176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Утверждение бюджета</a:t>
          </a:r>
          <a:endParaRPr lang="ru-RU" sz="4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56143" y="1617345"/>
        <a:ext cx="7870834" cy="808672"/>
      </dsp:txXfrm>
    </dsp:sp>
    <dsp:sp modelId="{FD89F8A4-F327-47E8-B34E-DFBAA389F086}">
      <dsp:nvSpPr>
        <dsp:cNvPr id="0" name=""/>
        <dsp:cNvSpPr/>
      </dsp:nvSpPr>
      <dsp:spPr>
        <a:xfrm>
          <a:off x="550722" y="1516261"/>
          <a:ext cx="1010841" cy="10108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5513091"/>
              <a:satOff val="8941"/>
              <a:lumOff val="6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F94438-0893-4316-9DF4-6ECF4BE76BD8}">
      <dsp:nvSpPr>
        <dsp:cNvPr id="0" name=""/>
        <dsp:cNvSpPr/>
      </dsp:nvSpPr>
      <dsp:spPr>
        <a:xfrm>
          <a:off x="1056143" y="2830565"/>
          <a:ext cx="7870834" cy="808672"/>
        </a:xfrm>
        <a:prstGeom prst="rect">
          <a:avLst/>
        </a:prstGeom>
        <a:solidFill>
          <a:schemeClr val="accent3">
            <a:hueOff val="-11026182"/>
            <a:satOff val="17881"/>
            <a:lumOff val="13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884" tIns="111760" rIns="111760" bIns="11176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бюджета</a:t>
          </a:r>
          <a:endParaRPr lang="ru-RU" sz="4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56143" y="2830565"/>
        <a:ext cx="7870834" cy="808672"/>
      </dsp:txXfrm>
    </dsp:sp>
    <dsp:sp modelId="{24DC2265-3B95-45F3-B9C3-731C1A74F904}">
      <dsp:nvSpPr>
        <dsp:cNvPr id="0" name=""/>
        <dsp:cNvSpPr/>
      </dsp:nvSpPr>
      <dsp:spPr>
        <a:xfrm>
          <a:off x="550722" y="2729481"/>
          <a:ext cx="1010841" cy="10108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11026182"/>
              <a:satOff val="17881"/>
              <a:lumOff val="131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900547-FC64-473A-9DE6-CB5FC1226D0C}">
      <dsp:nvSpPr>
        <dsp:cNvPr id="0" name=""/>
        <dsp:cNvSpPr/>
      </dsp:nvSpPr>
      <dsp:spPr>
        <a:xfrm>
          <a:off x="592512" y="4043784"/>
          <a:ext cx="8334465" cy="808672"/>
        </a:xfrm>
        <a:prstGeom prst="rect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884" tIns="111760" rIns="111760" bIns="11176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Контроль</a:t>
          </a:r>
          <a:endParaRPr lang="ru-RU" sz="4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2512" y="4043784"/>
        <a:ext cx="8334465" cy="808672"/>
      </dsp:txXfrm>
    </dsp:sp>
    <dsp:sp modelId="{23B2DFD0-1235-41B8-908D-1A52AD797D86}">
      <dsp:nvSpPr>
        <dsp:cNvPr id="0" name=""/>
        <dsp:cNvSpPr/>
      </dsp:nvSpPr>
      <dsp:spPr>
        <a:xfrm>
          <a:off x="87092" y="3942700"/>
          <a:ext cx="1010841" cy="10108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16539272"/>
              <a:satOff val="26822"/>
              <a:lumOff val="19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FCFEE-E4FD-4BB2-B34F-2F01FEE90A95}">
      <dsp:nvSpPr>
        <dsp:cNvPr id="0" name=""/>
        <dsp:cNvSpPr/>
      </dsp:nvSpPr>
      <dsp:spPr>
        <a:xfrm>
          <a:off x="0" y="354883"/>
          <a:ext cx="91440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5A1A8-9D4F-42E7-93C2-27D8278AB012}">
      <dsp:nvSpPr>
        <dsp:cNvPr id="0" name=""/>
        <dsp:cNvSpPr/>
      </dsp:nvSpPr>
      <dsp:spPr>
        <a:xfrm>
          <a:off x="457200" y="148243"/>
          <a:ext cx="640080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Послание президента Российской Федерации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7375" y="168418"/>
        <a:ext cx="6360450" cy="372930"/>
      </dsp:txXfrm>
    </dsp:sp>
    <dsp:sp modelId="{732FC50D-075E-4450-8B8D-BDDB002821C7}">
      <dsp:nvSpPr>
        <dsp:cNvPr id="0" name=""/>
        <dsp:cNvSpPr/>
      </dsp:nvSpPr>
      <dsp:spPr>
        <a:xfrm>
          <a:off x="0" y="989923"/>
          <a:ext cx="91440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D6CF0C-4163-44B8-AD59-96430105AB89}">
      <dsp:nvSpPr>
        <dsp:cNvPr id="0" name=""/>
        <dsp:cNvSpPr/>
      </dsp:nvSpPr>
      <dsp:spPr>
        <a:xfrm>
          <a:off x="457200" y="783283"/>
          <a:ext cx="640080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Основных направлениях бюджетной и налоговой политики ГП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Емва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7375" y="803458"/>
        <a:ext cx="6360450" cy="372930"/>
      </dsp:txXfrm>
    </dsp:sp>
    <dsp:sp modelId="{37183535-1E47-40C3-A9FA-1385AF2879ED}">
      <dsp:nvSpPr>
        <dsp:cNvPr id="0" name=""/>
        <dsp:cNvSpPr/>
      </dsp:nvSpPr>
      <dsp:spPr>
        <a:xfrm>
          <a:off x="0" y="1624963"/>
          <a:ext cx="91440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E41D48-D40D-4B33-AD9F-C58954C2A7FF}">
      <dsp:nvSpPr>
        <dsp:cNvPr id="0" name=""/>
        <dsp:cNvSpPr/>
      </dsp:nvSpPr>
      <dsp:spPr>
        <a:xfrm>
          <a:off x="457200" y="1418324"/>
          <a:ext cx="640080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Предварительных итогов и прогноза социально-экономического развития ГП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Емва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7375" y="1438499"/>
        <a:ext cx="6360450" cy="372930"/>
      </dsp:txXfrm>
    </dsp:sp>
    <dsp:sp modelId="{0B406611-3238-48B6-9C24-C941B0B51833}">
      <dsp:nvSpPr>
        <dsp:cNvPr id="0" name=""/>
        <dsp:cNvSpPr/>
      </dsp:nvSpPr>
      <dsp:spPr>
        <a:xfrm>
          <a:off x="0" y="2260003"/>
          <a:ext cx="91440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032BF9-C76F-4407-A079-9E7AD2BAC8D5}">
      <dsp:nvSpPr>
        <dsp:cNvPr id="0" name=""/>
        <dsp:cNvSpPr/>
      </dsp:nvSpPr>
      <dsp:spPr>
        <a:xfrm>
          <a:off x="457200" y="2053364"/>
          <a:ext cx="640080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Проектов муниципальных программ ГП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Емва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7375" y="2073539"/>
        <a:ext cx="6360450" cy="372930"/>
      </dsp:txXfrm>
    </dsp:sp>
    <dsp:sp modelId="{24E1A5CB-7F56-4D0F-B686-4780E816BD20}">
      <dsp:nvSpPr>
        <dsp:cNvPr id="0" name=""/>
        <dsp:cNvSpPr/>
      </dsp:nvSpPr>
      <dsp:spPr>
        <a:xfrm>
          <a:off x="0" y="2895044"/>
          <a:ext cx="91440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0FE71C-B3CA-4FE9-ABBA-E475E0D862F2}">
      <dsp:nvSpPr>
        <dsp:cNvPr id="0" name=""/>
        <dsp:cNvSpPr/>
      </dsp:nvSpPr>
      <dsp:spPr>
        <a:xfrm>
          <a:off x="457200" y="2688403"/>
          <a:ext cx="640080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Реестра источников доходов бюджета ГП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Емва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7375" y="2708578"/>
        <a:ext cx="6360450" cy="372930"/>
      </dsp:txXfrm>
    </dsp:sp>
    <dsp:sp modelId="{377145F5-F589-464C-8604-1FD549469C19}">
      <dsp:nvSpPr>
        <dsp:cNvPr id="0" name=""/>
        <dsp:cNvSpPr/>
      </dsp:nvSpPr>
      <dsp:spPr>
        <a:xfrm>
          <a:off x="0" y="3530084"/>
          <a:ext cx="91440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407C84-7DD9-4342-B3CF-A17428859249}">
      <dsp:nvSpPr>
        <dsp:cNvPr id="0" name=""/>
        <dsp:cNvSpPr/>
      </dsp:nvSpPr>
      <dsp:spPr>
        <a:xfrm>
          <a:off x="457200" y="3323443"/>
          <a:ext cx="640080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Оценки ожидаемого исполнения бюджета ГП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Емва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текущий финансовый год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7375" y="3343618"/>
        <a:ext cx="6360450" cy="372930"/>
      </dsp:txXfrm>
    </dsp:sp>
    <dsp:sp modelId="{07EF4842-5073-473D-8EC8-92754B762D18}">
      <dsp:nvSpPr>
        <dsp:cNvPr id="0" name=""/>
        <dsp:cNvSpPr/>
      </dsp:nvSpPr>
      <dsp:spPr>
        <a:xfrm>
          <a:off x="0" y="4165124"/>
          <a:ext cx="91440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51E82F-F604-4BDB-A6A5-8C004C66B251}">
      <dsp:nvSpPr>
        <dsp:cNvPr id="0" name=""/>
        <dsp:cNvSpPr/>
      </dsp:nvSpPr>
      <dsp:spPr>
        <a:xfrm>
          <a:off x="457200" y="3958483"/>
          <a:ext cx="640080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Перечня публичных нормативных обязательств, подлежащих исполнению за счет средств бюджета ГП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Емва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7375" y="3978658"/>
        <a:ext cx="6360450" cy="372930"/>
      </dsp:txXfrm>
    </dsp:sp>
    <dsp:sp modelId="{C1B53646-8E97-44DF-BC1D-749C0308BB74}">
      <dsp:nvSpPr>
        <dsp:cNvPr id="0" name=""/>
        <dsp:cNvSpPr/>
      </dsp:nvSpPr>
      <dsp:spPr>
        <a:xfrm>
          <a:off x="0" y="4800163"/>
          <a:ext cx="91440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F526E9-7AC3-4E30-8CEB-B2D05AE852AB}">
      <dsp:nvSpPr>
        <dsp:cNvPr id="0" name=""/>
        <dsp:cNvSpPr/>
      </dsp:nvSpPr>
      <dsp:spPr>
        <a:xfrm>
          <a:off x="457200" y="4593524"/>
          <a:ext cx="640080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Бюджетном прогнозе муниципального района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7375" y="4613699"/>
        <a:ext cx="6360450" cy="3729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30C133-1B49-49B3-BFC4-281326EB3398}">
      <dsp:nvSpPr>
        <dsp:cNvPr id="0" name=""/>
        <dsp:cNvSpPr/>
      </dsp:nvSpPr>
      <dsp:spPr>
        <a:xfrm>
          <a:off x="2677" y="807441"/>
          <a:ext cx="2610852" cy="63344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Налоговые доходы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77" y="807441"/>
        <a:ext cx="2610852" cy="633449"/>
      </dsp:txXfrm>
    </dsp:sp>
    <dsp:sp modelId="{89262D68-0557-48DE-8377-9A4DF913D0EA}">
      <dsp:nvSpPr>
        <dsp:cNvPr id="0" name=""/>
        <dsp:cNvSpPr/>
      </dsp:nvSpPr>
      <dsp:spPr>
        <a:xfrm>
          <a:off x="2677" y="1440890"/>
          <a:ext cx="2610852" cy="286423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доходы физических лиц;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Акцизы на нефтепродукты;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Единый сельскохозяйственный налог;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имущество;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Земельный налог.</a:t>
          </a:r>
          <a:endParaRPr lang="ru-RU" sz="1800" kern="1200" dirty="0"/>
        </a:p>
      </dsp:txBody>
      <dsp:txXfrm>
        <a:off x="2677" y="1440890"/>
        <a:ext cx="2610852" cy="2864235"/>
      </dsp:txXfrm>
    </dsp:sp>
    <dsp:sp modelId="{7BB5B843-21BA-4F69-ACB9-3EE6CD9E7175}">
      <dsp:nvSpPr>
        <dsp:cNvPr id="0" name=""/>
        <dsp:cNvSpPr/>
      </dsp:nvSpPr>
      <dsp:spPr>
        <a:xfrm>
          <a:off x="2979049" y="807441"/>
          <a:ext cx="2610852" cy="633449"/>
        </a:xfrm>
        <a:prstGeom prst="rect">
          <a:avLst/>
        </a:prstGeom>
        <a:solidFill>
          <a:schemeClr val="accent3">
            <a:hueOff val="-8269636"/>
            <a:satOff val="13411"/>
            <a:lumOff val="98"/>
            <a:alphaOff val="0"/>
          </a:schemeClr>
        </a:solidFill>
        <a:ln w="25400" cap="flat" cmpd="sng" algn="ctr">
          <a:solidFill>
            <a:schemeClr val="accent3">
              <a:hueOff val="-8269636"/>
              <a:satOff val="13411"/>
              <a:lumOff val="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Неналоговые доходы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9049" y="807441"/>
        <a:ext cx="2610852" cy="633449"/>
      </dsp:txXfrm>
    </dsp:sp>
    <dsp:sp modelId="{5C650C83-BB05-438D-98AD-8EA25E21952A}">
      <dsp:nvSpPr>
        <dsp:cNvPr id="0" name=""/>
        <dsp:cNvSpPr/>
      </dsp:nvSpPr>
      <dsp:spPr>
        <a:xfrm>
          <a:off x="2979049" y="1440890"/>
          <a:ext cx="2610852" cy="2864235"/>
        </a:xfrm>
        <a:prstGeom prst="rect">
          <a:avLst/>
        </a:prstGeom>
        <a:solidFill>
          <a:schemeClr val="accent3">
            <a:tint val="40000"/>
            <a:alpha val="90000"/>
            <a:hueOff val="-8531845"/>
            <a:satOff val="9726"/>
            <a:lumOff val="664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-8531845"/>
              <a:satOff val="9726"/>
              <a:lumOff val="6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аренды имущества;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продажи материальных и нематериальных активов;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Штрафы, санкции, возмещения ущербов;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неналоговые доходы.</a:t>
          </a:r>
          <a:endParaRPr lang="ru-RU" sz="1800" kern="1200" dirty="0"/>
        </a:p>
      </dsp:txBody>
      <dsp:txXfrm>
        <a:off x="2979049" y="1440890"/>
        <a:ext cx="2610852" cy="2864235"/>
      </dsp:txXfrm>
    </dsp:sp>
    <dsp:sp modelId="{CCE54F89-B428-4FE8-A299-B15242A8D893}">
      <dsp:nvSpPr>
        <dsp:cNvPr id="0" name=""/>
        <dsp:cNvSpPr/>
      </dsp:nvSpPr>
      <dsp:spPr>
        <a:xfrm>
          <a:off x="5955421" y="807441"/>
          <a:ext cx="2610852" cy="633449"/>
        </a:xfrm>
        <a:prstGeom prst="rect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25400" cap="flat" cmpd="sng" algn="ctr">
          <a:solidFill>
            <a:schemeClr val="accent3">
              <a:hueOff val="-16539272"/>
              <a:satOff val="26822"/>
              <a:lumOff val="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Безвозмездные поступления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55421" y="807441"/>
        <a:ext cx="2610852" cy="633449"/>
      </dsp:txXfrm>
    </dsp:sp>
    <dsp:sp modelId="{B3A644B4-49FE-4621-8B0F-CFC093CF5B7B}">
      <dsp:nvSpPr>
        <dsp:cNvPr id="0" name=""/>
        <dsp:cNvSpPr/>
      </dsp:nvSpPr>
      <dsp:spPr>
        <a:xfrm>
          <a:off x="5955421" y="1440890"/>
          <a:ext cx="2610852" cy="2864235"/>
        </a:xfrm>
        <a:prstGeom prst="rect">
          <a:avLst/>
        </a:prstGeom>
        <a:solidFill>
          <a:schemeClr val="accent3">
            <a:tint val="40000"/>
            <a:alpha val="90000"/>
            <a:hueOff val="-17063690"/>
            <a:satOff val="19452"/>
            <a:lumOff val="132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-17063690"/>
              <a:satOff val="19452"/>
              <a:lumOff val="13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Дотации;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Субсидии;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Субвенции;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межбюджетные трансферты;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Денежные пожертвования, предоставляемые физическими лицами.</a:t>
          </a:r>
          <a:endParaRPr lang="ru-RU" sz="1800" kern="1200" dirty="0"/>
        </a:p>
      </dsp:txBody>
      <dsp:txXfrm>
        <a:off x="5955421" y="1440890"/>
        <a:ext cx="2610852" cy="2864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7FC2A-888A-45B9-8CFA-448A8C608AA2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C900B-68BD-4504-AEB2-D2B09876F2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754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C900B-68BD-4504-AEB2-D2B09876F20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655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941168"/>
            <a:ext cx="8568952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1DFD58-DCE2-402A-9F9D-4C4890561A16}" type="datetimeFigureOut">
              <a:rPr lang="ru-RU" smtClean="0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F00DA3-18E6-4F7D-BF42-3CB95B8E04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7A10C7-35B6-45E9-BE59-B6AA41AC0BEF}" type="datetimeFigureOut">
              <a:rPr lang="ru-RU" smtClean="0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FAC1C-EB59-4947-85EC-1C4E10091E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CAE0E263-BC91-4ABB-9F8B-5D80F874D909}" type="datetimeFigureOut">
              <a:rPr lang="ru-RU" smtClean="0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A45CC0E-FAEE-45B9-A3CF-0DFB4FE240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52808A-6442-4B66-9B2E-973C4DCA1EDD}" type="datetimeFigureOut">
              <a:rPr lang="ru-RU" smtClean="0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42C39-6778-4FFA-88BB-CD301440BB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7F3BC6-567B-4061-B113-F87B65B1B511}" type="datetimeFigureOut">
              <a:rPr lang="ru-RU" smtClean="0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1750D-78B1-4FFE-B351-25661EA78F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98D5A-8081-4FFF-B5EF-B90B7D875DD8}" type="datetimeFigureOut">
              <a:rPr lang="ru-RU" smtClean="0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71308-BA07-4862-8A96-2F63465D25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AFEEED-F390-4C50-ACA6-C2E1BB5DB58E}" type="datetimeFigureOut">
              <a:rPr lang="ru-RU" smtClean="0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D465C-A17E-44B4-BE20-D447045368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03F93D-5241-44DB-B980-A05FD97325F4}" type="datetimeFigureOut">
              <a:rPr lang="ru-RU" smtClean="0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F57036-0EFA-4896-A913-4FA4EB41B0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746F6E-BF43-4736-8067-E6B8D395EC7F}" type="datetimeFigureOut">
              <a:rPr lang="ru-RU" smtClean="0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BF4C88-DAE4-4467-BDA0-0490560F60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DA5BDD-A5B4-4C23-A8DF-B2F417112538}" type="datetimeFigureOut">
              <a:rPr lang="ru-RU" smtClean="0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FAEC7-7938-4414-B7EA-43D769FE10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23786A-E13C-46E3-8E73-37ED854A91BF}" type="datetimeFigureOut">
              <a:rPr lang="ru-RU" smtClean="0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F0C5F-1FB4-4C83-A0D6-9E768F8F0E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16632"/>
            <a:ext cx="66967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5D2C921-96FB-4889-8614-67D88ECC7003}" type="datetimeFigureOut">
              <a:rPr lang="ru-RU" smtClean="0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2A7330F-4773-4B4F-AF32-D7626BFDE9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44824"/>
            <a:ext cx="7848872" cy="2952329"/>
          </a:xfrm>
        </p:spPr>
        <p:txBody>
          <a:bodyPr>
            <a:norm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2800" i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br>
              <a:rPr lang="ru-RU" altLang="ru-RU" sz="2800" i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i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(к проект решения Совета о бюджете городского поселения «</a:t>
            </a:r>
            <a:r>
              <a:rPr lang="ru-RU" altLang="ru-RU" sz="2800" i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Емва</a:t>
            </a:r>
            <a:r>
              <a:rPr lang="ru-RU" altLang="ru-RU" sz="2800" i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»  на </a:t>
            </a:r>
            <a:r>
              <a:rPr lang="ru-RU" altLang="ru-RU" sz="2800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2800" i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год и плановый период </a:t>
            </a:r>
            <a:r>
              <a:rPr lang="ru-RU" altLang="ru-RU" sz="2800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2024-2025 </a:t>
            </a:r>
            <a:r>
              <a:rPr lang="ru-RU" altLang="ru-RU" sz="2800" i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годов)</a:t>
            </a:r>
            <a:endParaRPr lang="ru-RU" sz="2800" dirty="0">
              <a:solidFill>
                <a:srgbClr val="0070C0"/>
              </a:solidFill>
              <a:effectLst/>
            </a:endParaRPr>
          </a:p>
        </p:txBody>
      </p:sp>
      <p:sp>
        <p:nvSpPr>
          <p:cNvPr id="133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1" y="6021288"/>
            <a:ext cx="8928545" cy="576362"/>
          </a:xfrm>
          <a:ln>
            <a:noFill/>
          </a:ln>
        </p:spPr>
        <p:txBody>
          <a:bodyPr>
            <a:normAutofit fontScale="47500" lnSpcReduction="20000"/>
          </a:bodyPr>
          <a:lstStyle/>
          <a:p>
            <a:r>
              <a:rPr lang="ru-RU" sz="18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Финансовое управление администрации </a:t>
            </a:r>
          </a:p>
          <a:p>
            <a:r>
              <a:rPr lang="ru-RU" sz="18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муниципального района «</a:t>
            </a:r>
            <a:r>
              <a:rPr lang="ru-RU" sz="1800" b="1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Княжпогостский</a:t>
            </a:r>
            <a:r>
              <a:rPr lang="ru-RU" sz="18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endParaRPr lang="ru-RU" sz="1800" b="1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г. Емва</a:t>
            </a:r>
            <a:r>
              <a:rPr lang="en-US" sz="18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b="1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 descr="http://www.vseflagi.ru/upload/symbolics/vect/coa/komi_co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630" y="332655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68649" y="116632"/>
            <a:ext cx="7175351" cy="79208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городского поселения «</a:t>
            </a:r>
            <a:r>
              <a:rPr lang="ru-RU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Емва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072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6000700"/>
          </a:xfrm>
        </p:spPr>
        <p:txBody>
          <a:bodyPr/>
          <a:lstStyle/>
          <a:p>
            <a:pPr algn="just"/>
            <a:endParaRPr lang="ru-RU" sz="1800" b="1" dirty="0" smtClean="0">
              <a:solidFill>
                <a:srgbClr val="0070C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942871"/>
              </p:ext>
            </p:extLst>
          </p:nvPr>
        </p:nvGraphicFramePr>
        <p:xfrm>
          <a:off x="323528" y="1556792"/>
          <a:ext cx="8568950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4954"/>
                <a:gridCol w="934209"/>
                <a:gridCol w="1259929"/>
                <a:gridCol w="1259929"/>
                <a:gridCol w="1259929"/>
              </a:tblGrid>
              <a:tr h="1844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г.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г.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1825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19172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51 106,100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50 024,123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49 935,898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3743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УСЛОВНО УТВЕРЖДАЕМЫЕ (УТВЕРЖДЕННЫЕ) РАСХОДЫ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1 015,395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2 017,224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3061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22 792,378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32 085,793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30 851,058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76688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1 834,867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1 819,867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1 819,867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5751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24,792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24,792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19172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19172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20 832,719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30 141,134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28 906,399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42909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21 087,470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10 834,940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11 004,012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6475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14 075,490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3 628,500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3 500,832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34692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7 011,980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7 206,440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7 503,180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33779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6 591,983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5 453,726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5 429,335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32197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6 591,983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5 453,726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5 429,335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19172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634,269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634,269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634,269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5562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634,269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634,269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634,269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305342"/>
            <a:ext cx="75608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solidFill>
                <a:srgbClr val="0070C0"/>
              </a:solidFill>
            </a:endParaRPr>
          </a:p>
          <a:p>
            <a:pPr marL="0" indent="457200" algn="ctr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</a:t>
            </a:r>
          </a:p>
          <a:p>
            <a:pPr marL="0" indent="457200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управление администрации муниципального района «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Княжпогостский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Емва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ул. Дзержинского, 81</a:t>
            </a:r>
          </a:p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Начальник: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Хлюпина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Наталия Анатольевна</a:t>
            </a:r>
          </a:p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(82139) 2-36-01</a:t>
            </a:r>
          </a:p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Исполнитель: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Столбовская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Кристина Анатольевна</a:t>
            </a:r>
          </a:p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(82139)2-14-78</a:t>
            </a:r>
          </a:p>
          <a:p>
            <a:pPr marL="0" indent="0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информацией о бюджете можно ознакомиться на официальном сайте администрации муниципального района «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Княжпогостский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«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mrk11.ru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63688" y="260648"/>
            <a:ext cx="69847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500" dirty="0"/>
              <a:t/>
            </a:r>
            <a:br>
              <a:rPr lang="ru-RU" sz="4500" dirty="0"/>
            </a:br>
            <a:endParaRPr lang="ru-RU" sz="45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75982"/>
            <a:ext cx="633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3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58632" y="0"/>
            <a:ext cx="7175351" cy="1124744"/>
          </a:xfrm>
        </p:spPr>
        <p:txBody>
          <a:bodyPr>
            <a:no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sz="3200" b="1" dirty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«Бюджет для граждан</a:t>
            </a:r>
            <a:r>
              <a:rPr lang="ru-RU" sz="32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»?</a:t>
            </a: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484784"/>
            <a:ext cx="8856663" cy="5112866"/>
          </a:xfrm>
          <a:ln>
            <a:noFill/>
          </a:ln>
        </p:spPr>
        <p:txBody>
          <a:bodyPr rtlCol="0">
            <a:normAutofit fontScale="92500" lnSpcReduction="10000"/>
          </a:bodyPr>
          <a:lstStyle/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1800" b="1" dirty="0" smtClean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>
                <a:ln w="1905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Бюджет для граждан </a:t>
            </a:r>
            <a:r>
              <a:rPr lang="ru-RU" sz="1800" b="1" dirty="0">
                <a:ln w="1905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это документ, обеспечивающий представление бюджета и отчетов об их исполнении в доступной для граждан форме. Бюджет для граждан разрабатывается для ознакомления граждан (заинтересованных пользователей) с задачами и приоритетными направлениями бюджетной политики, основными условиями формирования и исполнения бюджетов, источниками доходов бюджетов, обоснованиями бюджетных расходов, планируемыми и достигнутыми результатами использования бюджетных ассигнований, а также вовлечения граждан в обсуждение бюджетных решений.</a:t>
            </a:r>
            <a:r>
              <a:rPr lang="ru-RU" sz="1800" b="1" dirty="0" smtClean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lang="ru-RU" sz="1800" b="1" dirty="0" smtClean="0">
              <a:ln w="1905"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indent="45720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sz="1800" b="1" dirty="0">
                <a:ln w="1905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 smtClean="0">
                <a:ln w="1905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ru-RU" sz="1800" b="1" dirty="0">
                <a:ln w="1905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  <a:r>
              <a:rPr lang="ru-RU" sz="1800" b="1" dirty="0" smtClean="0">
                <a:ln w="1905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b="1" dirty="0">
              <a:ln w="1905"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Граждане</a:t>
            </a:r>
            <a:r>
              <a:rPr lang="ru-RU" sz="1800" b="1" dirty="0" smtClean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 smtClean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как налогоплательщики и потребители государственных и муниципальных услуг-должны быть уверены 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 каждого человека.</a:t>
            </a:r>
          </a:p>
          <a:p>
            <a:pPr indent="45720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Бюджетный </a:t>
            </a:r>
            <a:r>
              <a:rPr lang="ru-RU" sz="1800" b="1" dirty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процесс </a:t>
            </a:r>
            <a:r>
              <a:rPr lang="ru-RU" sz="1800" b="1" dirty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- регламентируемая законодательством Российской Федерации деятельность органов государственной власти,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за их исполнением, осуществлению бюджетного учета, составлению, внешней проверке, рассмотрению и утверждению бюджетной отчетности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54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47507" y="8792"/>
            <a:ext cx="7175351" cy="792088"/>
          </a:xfrm>
        </p:spPr>
        <p:txBody>
          <a:bodyPr>
            <a:norm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Бюджетная система. Структура консолидированного бюджета Российской Федерации</a:t>
            </a:r>
          </a:p>
        </p:txBody>
      </p:sp>
      <p:sp>
        <p:nvSpPr>
          <p:cNvPr id="1945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568950"/>
          </a:xfrm>
        </p:spPr>
        <p:txBody>
          <a:bodyPr/>
          <a:lstStyle/>
          <a:p>
            <a:pPr algn="just"/>
            <a:endParaRPr lang="ru-RU" sz="1800" b="1" dirty="0" smtClean="0">
              <a:solidFill>
                <a:srgbClr val="0070C0"/>
              </a:solidFill>
            </a:endParaRP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624" y="1556792"/>
            <a:ext cx="8628856" cy="514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418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1028700"/>
            <a:ext cx="8856663" cy="5568950"/>
          </a:xfrm>
        </p:spPr>
        <p:txBody>
          <a:bodyPr rtlCol="0">
            <a:normAutofit/>
          </a:bodyPr>
          <a:lstStyle/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800" b="1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800" b="1" dirty="0" smtClean="0">
              <a:solidFill>
                <a:srgbClr val="7030A0"/>
              </a:solidFill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820517890"/>
              </p:ext>
            </p:extLst>
          </p:nvPr>
        </p:nvGraphicFramePr>
        <p:xfrm>
          <a:off x="1187624" y="4149080"/>
          <a:ext cx="6984776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452585217"/>
              </p:ext>
            </p:extLst>
          </p:nvPr>
        </p:nvGraphicFramePr>
        <p:xfrm>
          <a:off x="35496" y="1484784"/>
          <a:ext cx="90010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979712" y="-11162"/>
            <a:ext cx="712879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Стадии бюджетного процесса</a:t>
            </a:r>
            <a:r>
              <a:rPr lang="ru-RU" dirty="0"/>
              <a:t> 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00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ГП </a:t>
            </a:r>
            <a:r>
              <a:rPr lang="ru-RU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Емва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составляется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503795548"/>
              </p:ext>
            </p:extLst>
          </p:nvPr>
        </p:nvGraphicFramePr>
        <p:xfrm>
          <a:off x="0" y="1556792"/>
          <a:ext cx="9144000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319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568950"/>
          </a:xfrm>
        </p:spPr>
        <p:txBody>
          <a:bodyPr>
            <a:normAutofit/>
          </a:bodyPr>
          <a:lstStyle/>
          <a:p>
            <a:pPr algn="ctr"/>
            <a:endParaRPr lang="ru-RU" sz="2200" b="1" dirty="0" smtClean="0">
              <a:solidFill>
                <a:srgbClr val="0070C0"/>
              </a:solidFill>
            </a:endParaRPr>
          </a:p>
          <a:p>
            <a:pPr algn="ctr"/>
            <a:endParaRPr lang="ru-RU" sz="2200" b="1" dirty="0" smtClean="0">
              <a:solidFill>
                <a:srgbClr val="0070C0"/>
              </a:solidFill>
            </a:endParaRPr>
          </a:p>
          <a:p>
            <a:pPr algn="ctr"/>
            <a:endParaRPr lang="ru-RU" sz="2200" b="1" dirty="0" smtClean="0">
              <a:solidFill>
                <a:srgbClr val="0070C0"/>
              </a:solidFill>
            </a:endParaRPr>
          </a:p>
          <a:p>
            <a:pPr algn="ctr"/>
            <a:endParaRPr lang="ru-RU" sz="2200" b="1" dirty="0" smtClean="0">
              <a:solidFill>
                <a:srgbClr val="0070C0"/>
              </a:solidFill>
            </a:endParaRPr>
          </a:p>
          <a:p>
            <a:pPr algn="ctr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188640"/>
            <a:ext cx="7175351" cy="1052736"/>
          </a:xfrm>
        </p:spPr>
        <p:txBody>
          <a:bodyPr>
            <a:noAutofit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характеристики бюджета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64096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5205" y="0"/>
            <a:ext cx="7138795" cy="1368152"/>
          </a:xfrm>
        </p:spPr>
        <p:txBody>
          <a:bodyPr>
            <a:no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sz="3200" dirty="0" smtClean="0">
                <a:solidFill>
                  <a:prstClr val="black"/>
                </a:solidFill>
              </a:rPr>
              <a:t/>
            </a:r>
            <a:br>
              <a:rPr lang="ru-RU" sz="3200" dirty="0" smtClean="0">
                <a:solidFill>
                  <a:prstClr val="black"/>
                </a:solidFill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2000" dirty="0">
              <a:solidFill>
                <a:srgbClr val="7030A0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509225015"/>
              </p:ext>
            </p:extLst>
          </p:nvPr>
        </p:nvGraphicFramePr>
        <p:xfrm>
          <a:off x="323528" y="1628800"/>
          <a:ext cx="856895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051720" y="404664"/>
            <a:ext cx="6984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делятся на: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5205" y="332656"/>
            <a:ext cx="7138795" cy="792088"/>
          </a:xfrm>
        </p:spPr>
        <p:txBody>
          <a:bodyPr>
            <a:normAutofit fontScale="90000"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sz="3600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характеристики бюджета (</a:t>
            </a:r>
            <a:r>
              <a:rPr lang="ru-RU" sz="3600" dirty="0" err="1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3600" dirty="0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568950"/>
          </a:xfrm>
        </p:spPr>
        <p:txBody>
          <a:bodyPr rtlCol="0"/>
          <a:lstStyle/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400" b="1" dirty="0" smtClean="0">
              <a:ln w="1905">
                <a:solidFill>
                  <a:srgbClr val="7030A0"/>
                </a:solidFill>
              </a:ln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                       </a:t>
            </a:r>
            <a:endParaRPr lang="ru-RU" sz="240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687871"/>
              </p:ext>
            </p:extLst>
          </p:nvPr>
        </p:nvGraphicFramePr>
        <p:xfrm>
          <a:off x="323528" y="1700809"/>
          <a:ext cx="8568951" cy="489654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439326"/>
                <a:gridCol w="1845149"/>
                <a:gridCol w="2142238"/>
                <a:gridCol w="2142238"/>
              </a:tblGrid>
              <a:tr h="12111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111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51 101,100</a:t>
                      </a:r>
                    </a:p>
                    <a:p>
                      <a:endParaRPr lang="ru-RU" sz="12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38 056,435</a:t>
                      </a:r>
                    </a:p>
                    <a:p>
                      <a:endParaRPr lang="ru-RU" sz="12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13 044,665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50 019,123</a:t>
                      </a: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39 633,640</a:t>
                      </a: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10 385,483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49 930,898</a:t>
                      </a: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39 745,280</a:t>
                      </a: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10 185,618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6312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Программные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</a:t>
                      </a:r>
                    </a:p>
                    <a:p>
                      <a:endParaRPr lang="ru-RU" sz="12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расходы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51 106,100</a:t>
                      </a: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25 300,186</a:t>
                      </a: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25 805,914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50 024,123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12 023,439</a:t>
                      </a: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38 000,684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49 935,898</a:t>
                      </a: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11 871,380</a:t>
                      </a: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38 064,518</a:t>
                      </a:r>
                    </a:p>
                  </a:txBody>
                  <a:tcPr/>
                </a:tc>
              </a:tr>
              <a:tr h="12111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Дефицит(-)/ Профицит(+)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58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66317" y="0"/>
            <a:ext cx="7177683" cy="1268760"/>
          </a:xfrm>
        </p:spPr>
        <p:txBody>
          <a:bodyPr>
            <a:norm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sz="32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Муниципальные программы городского поселения «</a:t>
            </a:r>
            <a:r>
              <a:rPr lang="ru-RU" sz="3200" b="1" dirty="0" err="1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Емва</a:t>
            </a:r>
            <a:r>
              <a:rPr lang="ru-RU" sz="32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969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52736"/>
            <a:ext cx="8856663" cy="5793270"/>
          </a:xfrm>
        </p:spPr>
        <p:txBody>
          <a:bodyPr/>
          <a:lstStyle/>
          <a:p>
            <a:pPr algn="ctr"/>
            <a:endParaRPr lang="ru-RU" sz="2800" b="1" dirty="0" smtClean="0">
              <a:solidFill>
                <a:srgbClr val="0070C0"/>
              </a:solidFill>
            </a:endParaRPr>
          </a:p>
          <a:p>
            <a:pPr algn="just"/>
            <a:endParaRPr lang="ru-RU" sz="1800" b="1" dirty="0" smtClean="0">
              <a:solidFill>
                <a:srgbClr val="0070C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128036"/>
              </p:ext>
            </p:extLst>
          </p:nvPr>
        </p:nvGraphicFramePr>
        <p:xfrm>
          <a:off x="323530" y="1628799"/>
          <a:ext cx="8568950" cy="5040563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514823"/>
                <a:gridCol w="1289949"/>
                <a:gridCol w="1382089"/>
                <a:gridCol w="1382089"/>
              </a:tblGrid>
              <a:tr h="449367">
                <a:tc>
                  <a:txBody>
                    <a:bodyPr/>
                    <a:lstStyle/>
                    <a:p>
                      <a:pPr algn="ctr" fontAlgn="ctr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138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Муниципальная программа "Развитие жилищно-коммунального хозяйства и благоустройства городского поселения "</a:t>
                      </a:r>
                      <a:r>
                        <a:rPr lang="ru-RU" sz="10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Емва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3 191,500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06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3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расходы по содержанию бани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1 691,500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06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расходы на содержание уличного освещения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138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"Формирование комфортной городской среды на территории ГП "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Емва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091,983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453,726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429,335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25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2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-субсидии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поддержку муниципальных программ формирования современной городской среды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5 091,983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5 453,726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429,335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2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"Развитие транспортной системы на территории городского поселения "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Емва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17 016,702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6 569,712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6 442,044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4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2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содержания, ремонта и капитального ремонта автомобильных дорог общего пользования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2 941,212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2 941,212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2 941,212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2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осуществления перевозок водным транспортом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5 900,00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138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перевозок автомобильным транспортом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8 175,490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3 628,500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3 500,832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ashita-dannih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zashita-dannih</Template>
  <TotalTime>3970</TotalTime>
  <Words>632</Words>
  <Application>Microsoft Office PowerPoint</Application>
  <PresentationFormat>Экран (4:3)</PresentationFormat>
  <Paragraphs>251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zashita-dannih</vt:lpstr>
      <vt:lpstr>БЮДЖЕТ ДЛЯ ГРАЖДАН (к проект решения Совета о бюджете городского поселения «Емва»  на 2023 год и плановый период 2024-2025 годов)</vt:lpstr>
      <vt:lpstr>Что такое «Бюджет для граждан»?</vt:lpstr>
      <vt:lpstr>Бюджетная система. Структура консолидированного бюджета Российской Федерации</vt:lpstr>
      <vt:lpstr> </vt:lpstr>
      <vt:lpstr>Проект бюджета ГП Емва составляется на основании:</vt:lpstr>
      <vt:lpstr>Основные характеристики бюджета </vt:lpstr>
      <vt:lpstr>  </vt:lpstr>
      <vt:lpstr>Основные характеристики бюджета (тыс.руб.)</vt:lpstr>
      <vt:lpstr>Муниципальные программы городского поселения «Емва»</vt:lpstr>
      <vt:lpstr> Структура расходов бюджета городского поселения «Емва»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НАСЕЛЕНИЯ</dc:title>
  <dc:creator>Hlupina</dc:creator>
  <cp:lastModifiedBy>Кристина Столбовская</cp:lastModifiedBy>
  <cp:revision>341</cp:revision>
  <cp:lastPrinted>2016-01-27T07:32:03Z</cp:lastPrinted>
  <dcterms:created xsi:type="dcterms:W3CDTF">2014-01-31T09:07:24Z</dcterms:created>
  <dcterms:modified xsi:type="dcterms:W3CDTF">2022-11-22T13:25:19Z</dcterms:modified>
</cp:coreProperties>
</file>