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8" r:id="rId4"/>
    <p:sldId id="279" r:id="rId5"/>
    <p:sldId id="275" r:id="rId6"/>
    <p:sldId id="276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Отчет об исполнении бюджета городского поселения </a:t>
            </a:r>
          </a:p>
          <a:p>
            <a:pPr marL="0" indent="0" algn="ctr">
              <a:buNone/>
            </a:pPr>
            <a:r>
              <a:rPr lang="ru-RU" sz="4400" dirty="0" smtClean="0"/>
              <a:t>«</a:t>
            </a:r>
            <a:r>
              <a:rPr lang="ru-RU" sz="4400" dirty="0" err="1" smtClean="0"/>
              <a:t>Емва</a:t>
            </a:r>
            <a:r>
              <a:rPr lang="ru-RU" sz="4400" dirty="0" smtClean="0"/>
              <a:t>»</a:t>
            </a:r>
          </a:p>
          <a:p>
            <a:pPr marL="0" indent="0" algn="ctr">
              <a:buNone/>
            </a:pPr>
            <a:r>
              <a:rPr lang="ru-RU" sz="4400" dirty="0" smtClean="0"/>
              <a:t>за 2017 год</a:t>
            </a:r>
            <a:endParaRPr lang="ru-RU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4000" dirty="0" smtClean="0"/>
              <a:t>Отчет </a:t>
            </a:r>
            <a:br>
              <a:rPr lang="ru-RU" sz="4000" dirty="0" smtClean="0"/>
            </a:br>
            <a:r>
              <a:rPr lang="ru-RU" sz="4000" dirty="0" smtClean="0"/>
              <a:t>об исполнении бюджета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Бюджет городского поселения «</a:t>
            </a:r>
            <a:r>
              <a:rPr lang="ru-RU" sz="2800" dirty="0" err="1" smtClean="0"/>
              <a:t>Емва</a:t>
            </a:r>
            <a:r>
              <a:rPr lang="ru-RU" sz="2800" dirty="0" smtClean="0"/>
              <a:t>»</a:t>
            </a:r>
          </a:p>
          <a:p>
            <a:pPr marL="0" indent="0" algn="ctr">
              <a:buNone/>
            </a:pPr>
            <a:r>
              <a:rPr lang="ru-RU" sz="2800" dirty="0" smtClean="0"/>
              <a:t> на 2017 год и плановый период 2018-2019 годов</a:t>
            </a:r>
          </a:p>
          <a:p>
            <a:pPr marL="0" indent="0" algn="ctr">
              <a:buNone/>
            </a:pPr>
            <a:r>
              <a:rPr lang="ru-RU" sz="2800" dirty="0" smtClean="0"/>
              <a:t> утвержден Решением Совета городского поселения «</a:t>
            </a:r>
            <a:r>
              <a:rPr lang="ru-RU" sz="2800" dirty="0" err="1" smtClean="0"/>
              <a:t>Емва</a:t>
            </a:r>
            <a:r>
              <a:rPr lang="ru-RU" sz="2800" dirty="0" smtClean="0"/>
              <a:t>» </a:t>
            </a:r>
            <a:r>
              <a:rPr lang="ru-RU" sz="2800" dirty="0"/>
              <a:t>от </a:t>
            </a:r>
            <a:r>
              <a:rPr lang="ru-RU" sz="2800" dirty="0" smtClean="0"/>
              <a:t>27.12.2016 </a:t>
            </a:r>
            <a:r>
              <a:rPr lang="ru-RU" sz="2800" dirty="0"/>
              <a:t>г. </a:t>
            </a:r>
            <a:r>
              <a:rPr lang="ru-RU" sz="2800" dirty="0" smtClean="0"/>
              <a:t>№</a:t>
            </a:r>
            <a:r>
              <a:rPr lang="en-US" sz="2800" dirty="0" smtClean="0"/>
              <a:t>II-5/24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(изменения в 2017 году вносились </a:t>
            </a:r>
            <a:r>
              <a:rPr lang="en-US" sz="2800" dirty="0" smtClean="0"/>
              <a:t>10</a:t>
            </a:r>
            <a:r>
              <a:rPr lang="ru-RU" sz="2800" dirty="0" smtClean="0"/>
              <a:t> раз)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td3.mycdn.me/image?id=849454513137&amp;t=20&amp;plc=WEB&amp;tkn=*tBkOn99ugh_jDZhabE8CjSJruG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83" y="4221088"/>
            <a:ext cx="3187700" cy="2107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4000" dirty="0" smtClean="0"/>
              <a:t>Отчет </a:t>
            </a:r>
            <a:br>
              <a:rPr lang="ru-RU" sz="4000" dirty="0" smtClean="0"/>
            </a:br>
            <a:r>
              <a:rPr lang="ru-RU" sz="4000" dirty="0" smtClean="0"/>
              <a:t>об исполнении бюджета 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3000" y="1294110"/>
            <a:ext cx="7533456" cy="487119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Основные параметры:</a:t>
            </a:r>
          </a:p>
          <a:p>
            <a:pPr marL="45720" indent="0" algn="ctr">
              <a:buNone/>
            </a:pPr>
            <a:r>
              <a:rPr lang="ru-RU" dirty="0" smtClean="0"/>
              <a:t>Доходы (факт)-</a:t>
            </a:r>
            <a:r>
              <a:rPr lang="en-US" dirty="0" smtClean="0"/>
              <a:t> </a:t>
            </a:r>
            <a:r>
              <a:rPr lang="ru-RU" dirty="0" smtClean="0"/>
              <a:t>74 846,918 </a:t>
            </a:r>
            <a:r>
              <a:rPr lang="ru-RU" dirty="0" err="1" smtClean="0"/>
              <a:t>тыс.рублей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Расходы (факт)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74 323,410 </a:t>
            </a:r>
            <a:r>
              <a:rPr lang="ru-RU" dirty="0" err="1" smtClean="0"/>
              <a:t>тыс.рублей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Профицит – 523,508 </a:t>
            </a:r>
            <a:r>
              <a:rPr lang="ru-RU" dirty="0" err="1" smtClean="0"/>
              <a:t>тыс.рублей</a:t>
            </a:r>
            <a:endParaRPr lang="ru-RU" dirty="0" smtClean="0"/>
          </a:p>
          <a:p>
            <a:pPr marL="45720" indent="0" algn="ctr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4290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4000" dirty="0" smtClean="0"/>
              <a:t>Отчет </a:t>
            </a:r>
            <a:br>
              <a:rPr lang="ru-RU" sz="4000" dirty="0" smtClean="0"/>
            </a:br>
            <a:r>
              <a:rPr lang="ru-RU" sz="4000" dirty="0" smtClean="0"/>
              <a:t>об исполнении бюджета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98043868"/>
              </p:ext>
            </p:extLst>
          </p:nvPr>
        </p:nvGraphicFramePr>
        <p:xfrm>
          <a:off x="1259632" y="1916832"/>
          <a:ext cx="6768753" cy="3233919"/>
        </p:xfrm>
        <a:graphic>
          <a:graphicData uri="http://schemas.openxmlformats.org/drawingml/2006/table">
            <a:tbl>
              <a:tblPr/>
              <a:tblGrid>
                <a:gridCol w="2050934"/>
                <a:gridCol w="2393264"/>
                <a:gridCol w="2324555"/>
              </a:tblGrid>
              <a:tr h="104591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(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</a:t>
                      </a:r>
                      <a:r>
                        <a:rPr lang="ru-RU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7131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76 569,465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77 755,833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7131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74 846,918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74 323,410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7617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9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Отчет </a:t>
            </a:r>
            <a:br>
              <a:rPr lang="ru-RU" dirty="0"/>
            </a:br>
            <a:r>
              <a:rPr lang="ru-RU" dirty="0"/>
              <a:t>об исполнении бюджета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94" y="2119313"/>
            <a:ext cx="5703374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8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5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Отчет </a:t>
            </a:r>
            <a:br>
              <a:rPr lang="ru-RU" dirty="0"/>
            </a:br>
            <a:r>
              <a:rPr lang="ru-RU" dirty="0"/>
              <a:t>об исполнении бюджета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52" y="2292554"/>
            <a:ext cx="5942858" cy="32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58837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7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4000" dirty="0" smtClean="0"/>
              <a:t>Отчет</a:t>
            </a:r>
            <a:br>
              <a:rPr lang="ru-RU" sz="4000" dirty="0" smtClean="0"/>
            </a:br>
            <a:r>
              <a:rPr lang="ru-RU" sz="4000" dirty="0" smtClean="0"/>
              <a:t> об исполнении бюджета 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5238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smtClean="0"/>
              <a:t>Спасибо </a:t>
            </a:r>
          </a:p>
          <a:p>
            <a:pPr algn="ctr"/>
            <a:r>
              <a:rPr lang="ru-RU" sz="6000" i="1" dirty="0" smtClean="0"/>
              <a:t>за внимание!</a:t>
            </a:r>
          </a:p>
          <a:p>
            <a:pPr algn="ctr"/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624</TotalTime>
  <Words>112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Презентация PowerPoint</vt:lpstr>
      <vt:lpstr>    Отчет  об исполнении бюджета </vt:lpstr>
      <vt:lpstr>    Отчет  об исполнении бюджета </vt:lpstr>
      <vt:lpstr>    Отчет  об исполнении бюджета </vt:lpstr>
      <vt:lpstr>Отчет  об исполнении бюджета </vt:lpstr>
      <vt:lpstr>Отчет  об исполнении бюджета </vt:lpstr>
      <vt:lpstr>    Отчет  об исполнении бюджета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Ковригина</cp:lastModifiedBy>
  <cp:revision>82</cp:revision>
  <dcterms:created xsi:type="dcterms:W3CDTF">2016-03-09T09:58:10Z</dcterms:created>
  <dcterms:modified xsi:type="dcterms:W3CDTF">2018-12-19T14:20:18Z</dcterms:modified>
</cp:coreProperties>
</file>