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BB5"/>
    <a:srgbClr val="B3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3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49080"/>
            <a:ext cx="288032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53013"/>
            <a:ext cx="3528392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Бюджет для граждан на 2023 год и плановый период </a:t>
            </a:r>
            <a:b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2024-2025 </a:t>
            </a:r>
            <a: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годов</a:t>
            </a:r>
            <a:b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(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Р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ешение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Совета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сельского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поселения «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Серёгово»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 №5-12/1 от 17.03.2023г. «О бюджете СП «Серёгово» на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2023 год и плановый период 2024-2025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годов»)</a:t>
            </a:r>
            <a:endParaRPr lang="ru-RU" sz="2200" dirty="0">
              <a:solidFill>
                <a:srgbClr val="A379BB">
                  <a:lumMod val="75000"/>
                </a:srgbClr>
              </a:solidFill>
              <a:effectLst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</a:rPr>
              <a:t>ГРАЖДАН</a:t>
            </a: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>
                <a:solidFill>
                  <a:srgbClr val="740BB5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БЮДЖЕТ ДЛЯ ГРАЖДАН</a:t>
            </a:r>
            <a: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sz="3200" dirty="0">
              <a:solidFill>
                <a:srgbClr val="74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ГРАЖДАН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46809"/>
              </p:ext>
            </p:extLst>
          </p:nvPr>
        </p:nvGraphicFramePr>
        <p:xfrm>
          <a:off x="-36511" y="2161524"/>
          <a:ext cx="8208912" cy="7336511"/>
        </p:xfrm>
        <a:graphic>
          <a:graphicData uri="http://schemas.openxmlformats.org/drawingml/2006/table">
            <a:tbl>
              <a:tblPr/>
              <a:tblGrid>
                <a:gridCol w="4682099"/>
                <a:gridCol w="1154305"/>
                <a:gridCol w="1177304"/>
                <a:gridCol w="1195204"/>
              </a:tblGrid>
              <a:tr h="19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60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1 064,747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51,000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283,057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586,000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232,056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Вывоз твёрдо-коммунальных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отходов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Сбор, транспортировка, размещение отходов в поселениях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Отчисления региональному оператору на капитальный ремонт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Содержание муниципального жилищного фонда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49,247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Ликвидация мест несанкционированного размещения отходов в поселениях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 smtClean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Проведение профилактических дезинсекционных мероприятий по противоклещевой обработке территорий населенных пунктов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400" b="1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 «Развитие отрасли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«Культура» в СП «Серёгово»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ГРАЖДАН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44374"/>
              </p:ext>
            </p:extLst>
          </p:nvPr>
        </p:nvGraphicFramePr>
        <p:xfrm>
          <a:off x="107505" y="1484784"/>
          <a:ext cx="8640961" cy="3669825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793,671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788,671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788,671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2 018,343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330,768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088,808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935,247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232,056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140,080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433,122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2 442,218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>
              <a:buNone/>
              <a:defRPr/>
            </a:pP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40B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rgbClr val="74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36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89864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</a:t>
                      </a:r>
                      <a:r>
                        <a:rPr lang="ru-RU" dirty="0" smtClean="0"/>
                        <a:t>139,080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432,122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441,218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568 чел. на </a:t>
                      </a:r>
                      <a:r>
                        <a:rPr lang="ru-RU" sz="1200" dirty="0" smtClean="0"/>
                        <a:t>01.01.2023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</a:t>
                      </a:r>
                      <a:r>
                        <a:rPr lang="ru-RU" dirty="0" smtClean="0"/>
                        <a:t>140,080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7,28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433,122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4,28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442,218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4,29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3699</TotalTime>
  <Words>636</Words>
  <Application>Microsoft Office PowerPoint</Application>
  <PresentationFormat>Экран (4:3)</PresentationFormat>
  <Paragraphs>212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на 2023 год и плановый период  2024-2025 годов (Решение Совета сельского поселения «Серёгово»  №5-12/1 от 17.03.2023г. «О бюджете СП «Серёгово» на 2023 год и плановый период 2024-2025 годов»)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286</cp:revision>
  <cp:lastPrinted>2016-01-27T07:32:03Z</cp:lastPrinted>
  <dcterms:created xsi:type="dcterms:W3CDTF">2014-01-31T09:07:24Z</dcterms:created>
  <dcterms:modified xsi:type="dcterms:W3CDTF">2023-05-30T09:13:32Z</dcterms:modified>
</cp:coreProperties>
</file>