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06518"/>
              </p:ext>
            </p:extLst>
          </p:nvPr>
        </p:nvGraphicFramePr>
        <p:xfrm>
          <a:off x="-36512" y="1916832"/>
          <a:ext cx="9013865" cy="5751785"/>
        </p:xfrm>
        <a:graphic>
          <a:graphicData uri="http://schemas.openxmlformats.org/drawingml/2006/table">
            <a:tbl>
              <a:tblPr/>
              <a:tblGrid>
                <a:gridCol w="5141218"/>
                <a:gridCol w="1267494"/>
                <a:gridCol w="1292749"/>
                <a:gridCol w="1312404"/>
              </a:tblGrid>
              <a:tr h="5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3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946,111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576,367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493,885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450,00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546,367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463,885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-оплата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региональному оператору на проведение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Ограждение территории кладбища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111,111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600" b="0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83,667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-расходы на противопожарные мероприятия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71,667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66649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2"/>
                <a:gridCol w="936104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994,004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996,360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162,509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886,111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546,367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463,885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191,506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949,475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596,330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830,093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</a:t>
            </a:r>
            <a:r>
              <a:rPr lang="ru-RU" sz="2400" b="1" smtClean="0">
                <a:solidFill>
                  <a:srgbClr val="B31D48"/>
                </a:solidFill>
              </a:rPr>
              <a:t>развития поселения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98919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932,778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593,442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822,083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613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949,515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6,44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596,380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5,86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830,104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6,24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- 16,736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- 2,938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- 8,021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3605</TotalTime>
  <Words>615</Words>
  <Application>Microsoft Office PowerPoint</Application>
  <PresentationFormat>Экран (4:3)</PresentationFormat>
  <Paragraphs>221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273</cp:revision>
  <cp:lastPrinted>2016-01-27T07:32:03Z</cp:lastPrinted>
  <dcterms:created xsi:type="dcterms:W3CDTF">2014-01-31T09:07:24Z</dcterms:created>
  <dcterms:modified xsi:type="dcterms:W3CDTF">2020-02-27T13:54:03Z</dcterms:modified>
</cp:coreProperties>
</file>