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70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4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97832"/>
            <a:ext cx="2880320" cy="28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«Серёгово»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Серёгово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052736"/>
            <a:ext cx="907313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Проекты муниципальных программы на уровне сельского поселения «Серёгово»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18052"/>
              </p:ext>
            </p:extLst>
          </p:nvPr>
        </p:nvGraphicFramePr>
        <p:xfrm>
          <a:off x="-36511" y="2161524"/>
          <a:ext cx="8208912" cy="7674794"/>
        </p:xfrm>
        <a:graphic>
          <a:graphicData uri="http://schemas.openxmlformats.org/drawingml/2006/table">
            <a:tbl>
              <a:tblPr/>
              <a:tblGrid>
                <a:gridCol w="4682099"/>
                <a:gridCol w="1154305"/>
                <a:gridCol w="1177304"/>
                <a:gridCol w="1195204"/>
              </a:tblGrid>
              <a:tr h="199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60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«</a:t>
                      </a:r>
                      <a:r>
                        <a:rPr lang="ru-RU" sz="1400" b="1" i="0" u="none" strike="noStrike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1 204,700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514,628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500,428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7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400,197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514,628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500,428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дорог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Реализация народных проектов в сфере БЛАГОУСТРОЙСТВА, прошедших отбор в рамках проекта "Народный проект" (дороги)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111,112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Реализация народных проектов в сфере БЛАГОУСТРОЙСТВА, прошедших отбор в рамках проекта "Народный проект" (модернизация и обновление памятников ВОВ)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111,112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3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Реализация народных проектов в сфере БЛАГОУСТРОЙСТВА, прошедших отбор в рамках проекта "Народный проект" (дороги)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111,112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0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Реализация народных проектов по обустройству источников холодного водоснабжения,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0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Вывоз твёрдо-коммунальных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отходов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4,500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37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«Пожарная безопасность  в населённых пунктах на территории сельского поселения «</a:t>
                      </a:r>
                      <a:r>
                        <a:rPr lang="ru-RU" sz="1400" b="1" i="0" u="none" strike="noStrike" baseline="0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70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расходы на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 «Развитие отрасли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«Культура» в СП «Серёгово»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проекта бюджета сельского поселения «Серёгово»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589284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БЮДЖЕТ ДЛЯ ГРАЖДАН</a:t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21343"/>
              </p:ext>
            </p:extLst>
          </p:nvPr>
        </p:nvGraphicFramePr>
        <p:xfrm>
          <a:off x="107505" y="1484784"/>
          <a:ext cx="8640961" cy="3471378"/>
        </p:xfrm>
        <a:graphic>
          <a:graphicData uri="http://schemas.openxmlformats.org/drawingml/2006/table">
            <a:tbl>
              <a:tblPr/>
              <a:tblGrid>
                <a:gridCol w="5832649"/>
                <a:gridCol w="936104"/>
                <a:gridCol w="936102"/>
                <a:gridCol w="936106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</a:t>
                      </a:r>
                      <a:endParaRPr lang="ru-RU" sz="12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лица субъекта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796,053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1 677,099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230,467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1 204,700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514,628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500,428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946,189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771,750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778,617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Разработчик: Финансовое управление АМР «Княжпогостский», адрес: 169200, </a:t>
            </a:r>
            <a:r>
              <a:rPr lang="ru-RU" dirty="0" err="1"/>
              <a:t>г.Емва</a:t>
            </a:r>
            <a:r>
              <a:rPr lang="ru-RU" dirty="0"/>
              <a:t>, </a:t>
            </a:r>
            <a:r>
              <a:rPr lang="ru-RU" dirty="0" err="1"/>
              <a:t>ул.Дзержинского</a:t>
            </a:r>
            <a:r>
              <a:rPr lang="ru-RU" dirty="0"/>
              <a:t>, д.81. Тел.: 8 (82139) 2-14-78</a:t>
            </a:r>
            <a:r>
              <a:rPr lang="ru-RU" sz="7200" dirty="0"/>
              <a:t> 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490463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3 945,999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771,500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778,367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611 </a:t>
                      </a:r>
                      <a:r>
                        <a:rPr lang="ru-RU" sz="1200" dirty="0" smtClean="0"/>
                        <a:t>чел. на </a:t>
                      </a:r>
                      <a:r>
                        <a:rPr lang="ru-RU" sz="1200" dirty="0" smtClean="0"/>
                        <a:t>01.01.2020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3 946,189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6,458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771,500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1,262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778,617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mtClean="0"/>
                        <a:t>1,274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0,190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0,250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0,250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3629</TotalTime>
  <Words>674</Words>
  <Application>Microsoft Office PowerPoint</Application>
  <PresentationFormat>Экран (4:3)</PresentationFormat>
  <Paragraphs>213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БЮДЖЕТ ДЛЯ ГРАЖДАН СЕЛЬСКОГО ПОСЕЛЕНИЯ «Серёгово»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   </vt:lpstr>
      <vt:lpstr>БЮДЖЕТ ДЛЯ ГРАЖДАН </vt:lpstr>
      <vt:lpstr>БЮДЖЕТ ДЛЯ ГРАЖДАН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Tretyakova</cp:lastModifiedBy>
  <cp:revision>278</cp:revision>
  <cp:lastPrinted>2016-01-27T07:32:03Z</cp:lastPrinted>
  <dcterms:created xsi:type="dcterms:W3CDTF">2014-01-31T09:07:24Z</dcterms:created>
  <dcterms:modified xsi:type="dcterms:W3CDTF">2021-11-18T09:52:51Z</dcterms:modified>
</cp:coreProperties>
</file>