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97832"/>
            <a:ext cx="2880320" cy="28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«Серёгово»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68891"/>
              </p:ext>
            </p:extLst>
          </p:nvPr>
        </p:nvGraphicFramePr>
        <p:xfrm>
          <a:off x="-36512" y="1916832"/>
          <a:ext cx="9013865" cy="5751785"/>
        </p:xfrm>
        <a:graphic>
          <a:graphicData uri="http://schemas.openxmlformats.org/drawingml/2006/table">
            <a:tbl>
              <a:tblPr/>
              <a:tblGrid>
                <a:gridCol w="5141218"/>
                <a:gridCol w="1267494"/>
                <a:gridCol w="1292749"/>
                <a:gridCol w="1312404"/>
              </a:tblGrid>
              <a:tr h="57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73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946,111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528,877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511,741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450,00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552,877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481,741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дорог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-оплата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региональному оператору на проведение капитального ремонта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Ограждение территории кладбища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111,111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4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600" b="0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83,667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39,00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-расходы на противопожарные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мероприятия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71,667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29,00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проекта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БЮДЖЕТ ДЛЯ ГРАЖДАН</a:t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29569"/>
              </p:ext>
            </p:extLst>
          </p:nvPr>
        </p:nvGraphicFramePr>
        <p:xfrm>
          <a:off x="107505" y="1484784"/>
          <a:ext cx="8640961" cy="3471378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2"/>
                <a:gridCol w="936106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1 922,552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1 994,32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2 160,231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886,111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552,877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481,741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236,034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236,034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236,034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3 948,023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3 594,290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3 827,815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</a:t>
            </a:r>
            <a:r>
              <a:rPr lang="ru-RU" sz="2400" b="1" smtClean="0">
                <a:solidFill>
                  <a:srgbClr val="B31D48"/>
                </a:solidFill>
              </a:rPr>
              <a:t>развития поселения</a:t>
            </a: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27132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931,287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3 591,352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3 819,794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613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01.01.2018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3 948,023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6,44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3 594,290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5,86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3 827,815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6,24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16,736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2,938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8,021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3576</TotalTime>
  <Words>615</Words>
  <Application>Microsoft Office PowerPoint</Application>
  <PresentationFormat>Экран (4:3)</PresentationFormat>
  <Paragraphs>221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СЕЛЬСКОГО ПОСЕЛЕНИЯ «Серёгово»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Tretyakova</cp:lastModifiedBy>
  <cp:revision>271</cp:revision>
  <cp:lastPrinted>2016-01-27T07:32:03Z</cp:lastPrinted>
  <dcterms:created xsi:type="dcterms:W3CDTF">2014-01-31T09:07:24Z</dcterms:created>
  <dcterms:modified xsi:type="dcterms:W3CDTF">2019-11-19T14:47:08Z</dcterms:modified>
</cp:coreProperties>
</file>