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BB5"/>
    <a:srgbClr val="B31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149080"/>
            <a:ext cx="288032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053013"/>
            <a:ext cx="3528392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Бюджет для граждан на 2023 год и плановый период </a:t>
            </a:r>
            <a:br>
              <a:rPr lang="ru-RU" sz="40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40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2024-2025 </a:t>
            </a:r>
            <a:r>
              <a:rPr lang="ru-RU" sz="40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годов</a:t>
            </a:r>
            <a:br>
              <a:rPr lang="ru-RU" sz="40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(</a:t>
            </a:r>
            <a:r>
              <a:rPr lang="ru-RU" sz="22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Проект решения Совета 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сельского </a:t>
            </a:r>
            <a:r>
              <a:rPr lang="ru-RU" sz="22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поселения «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Серёгово» </a:t>
            </a:r>
            <a:r>
              <a:rPr lang="ru-RU" sz="22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на 2023 год и плановый период 2024-2025 годов)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740BB5"/>
                </a:solidFill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</a:rPr>
              <a:t>ГРАЖДАН</a:t>
            </a: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dirty="0">
                <a:solidFill>
                  <a:srgbClr val="740BB5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БЮДЖЕТ ДЛЯ ГРАЖДАН</a:t>
            </a:r>
            <a:r>
              <a:rPr lang="ru-RU" sz="32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endParaRPr lang="ru-RU" sz="3200" dirty="0">
              <a:solidFill>
                <a:srgbClr val="74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052736"/>
            <a:ext cx="907313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Проекты муниципальных программы на уровне сельского поселения «Серёгово»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ru-RU" sz="3200" dirty="0">
                <a:solidFill>
                  <a:srgbClr val="740BB5"/>
                </a:solidFill>
              </a:rPr>
              <a:t>БЮДЖЕТ ДЛЯ ГРАЖДАН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60181"/>
              </p:ext>
            </p:extLst>
          </p:nvPr>
        </p:nvGraphicFramePr>
        <p:xfrm>
          <a:off x="-36511" y="2161524"/>
          <a:ext cx="8208912" cy="4923974"/>
        </p:xfrm>
        <a:graphic>
          <a:graphicData uri="http://schemas.openxmlformats.org/drawingml/2006/table">
            <a:tbl>
              <a:tblPr/>
              <a:tblGrid>
                <a:gridCol w="4682099"/>
                <a:gridCol w="1154305"/>
                <a:gridCol w="1177304"/>
                <a:gridCol w="1195204"/>
              </a:tblGrid>
              <a:tr h="19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60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400" b="1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890,500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7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586,000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3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300,00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0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Вывоз твёрдо-коммунальных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отходов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4,500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372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400" b="1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956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 «Развитие отрасли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«Культура» в СП «Серёгово»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проекта бюджета сельского поселения «Серёгово»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9284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740BB5"/>
                </a:solidFill>
              </a:rPr>
              <a:t>БЮДЖЕТ ДЛЯ ГРАЖДАН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5288"/>
              </p:ext>
            </p:extLst>
          </p:nvPr>
        </p:nvGraphicFramePr>
        <p:xfrm>
          <a:off x="107505" y="1484784"/>
          <a:ext cx="8640961" cy="3471378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2"/>
                <a:gridCol w="936106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</a:t>
                      </a:r>
                      <a:endParaRPr lang="ru-RU" sz="12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793,671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788,671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788,671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998,769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1 307,854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1 297,084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1,136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154,247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243,115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4 099,939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2 359,641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2 367,871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Разработчик: Финансовое управление АМР «Княжпогостский», адрес: 169200, </a:t>
            </a:r>
            <a:r>
              <a:rPr lang="ru-RU" dirty="0" err="1"/>
              <a:t>г.Емва</a:t>
            </a:r>
            <a:r>
              <a:rPr lang="ru-RU" dirty="0"/>
              <a:t>, </a:t>
            </a:r>
            <a:r>
              <a:rPr lang="ru-RU" dirty="0" err="1"/>
              <a:t>ул.Дзержинского</a:t>
            </a:r>
            <a:r>
              <a:rPr lang="ru-RU" dirty="0"/>
              <a:t>, д.81. Тел.: 8 (82139) 2-14-78</a:t>
            </a:r>
            <a:r>
              <a:rPr lang="ru-RU" sz="7200" dirty="0"/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>
              <a:buNone/>
              <a:defRPr/>
            </a:pP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sz="3200" dirty="0" smtClean="0">
                <a:solidFill>
                  <a:srgbClr val="740BB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40BB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40BB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rgbClr val="74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ru-RU" sz="36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87517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4 098,939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358,641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2 366,871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568 </a:t>
                      </a:r>
                      <a:r>
                        <a:rPr lang="ru-RU" sz="1200" dirty="0" smtClean="0"/>
                        <a:t>чел. на </a:t>
                      </a:r>
                      <a:r>
                        <a:rPr lang="ru-RU" sz="1200" dirty="0" smtClean="0"/>
                        <a:t>01.01.2022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4 099,939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7,22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2 359,641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4,15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2 367,871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4,17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1,000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3666</TotalTime>
  <Words>578</Words>
  <Application>Microsoft Office PowerPoint</Application>
  <PresentationFormat>Экран (4:3)</PresentationFormat>
  <Paragraphs>192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Бюджет для граждан на 2023 год и плановый период  2024-2025 годов (Проект решения Совета сельского поселения «Серёгово» на 2023 год и плановый период 2024-2025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БЮДЖЕТ ДЛЯ ГРАЖДАН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Tretyakova</cp:lastModifiedBy>
  <cp:revision>283</cp:revision>
  <cp:lastPrinted>2016-01-27T07:32:03Z</cp:lastPrinted>
  <dcterms:created xsi:type="dcterms:W3CDTF">2014-01-31T09:07:24Z</dcterms:created>
  <dcterms:modified xsi:type="dcterms:W3CDTF">2022-11-28T12:21:03Z</dcterms:modified>
</cp:coreProperties>
</file>