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306" r:id="rId3"/>
    <p:sldId id="291" r:id="rId4"/>
    <p:sldId id="292" r:id="rId5"/>
    <p:sldId id="259" r:id="rId6"/>
    <p:sldId id="258" r:id="rId7"/>
    <p:sldId id="293" r:id="rId8"/>
    <p:sldId id="299" r:id="rId9"/>
    <p:sldId id="305" r:id="rId10"/>
    <p:sldId id="307" r:id="rId11"/>
    <p:sldId id="296" r:id="rId12"/>
    <p:sldId id="303" r:id="rId13"/>
    <p:sldId id="263" r:id="rId14"/>
    <p:sldId id="300" r:id="rId15"/>
    <p:sldId id="273" r:id="rId16"/>
    <p:sldId id="274" r:id="rId17"/>
    <p:sldId id="304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BB5"/>
    <a:srgbClr val="B3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26368719417368E-2"/>
          <c:y val="5.5873015873015873E-2"/>
          <c:w val="0.63589059643406676"/>
          <c:h val="0.944126984126983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4"/>
          </c:dPt>
          <c:dPt>
            <c:idx val="1"/>
            <c:bubble3D val="0"/>
            <c:explosion val="7"/>
          </c:dPt>
          <c:dPt>
            <c:idx val="2"/>
            <c:bubble3D val="0"/>
            <c:explosion val="7"/>
          </c:dPt>
          <c:cat>
            <c:strRef>
              <c:f>Лист1!$A$2:$A$5</c:f>
              <c:strCache>
                <c:ptCount val="3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13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налогового потенциала на территории сельского поселения</a:t>
          </a:r>
          <a:endParaRPr lang="ru-RU" sz="13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программно-целевых методов управления в бюджетный процесс, повышение качества принимаемых  муниципальных программ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и открытости бюджетного процесса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в приоритетном порядке мер, направленных на модернизацию социальной сферы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в управлении бюджетным процессом в целях  эффективности направления и использования бюджетных средств и анализа достигнутых результатов при выполнении муниципальных заданий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бюджетов других уровней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07826" custLinFactNeighborX="6111" custLinFactNeighborY="-6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323479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10432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296522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88696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107826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23479" custLinFactNeighborX="-14377" custLinFactNeighborY="4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CA40A-25C4-4CB1-821E-A95741A39316}" type="presOf" srcId="{06CC27A5-46FF-4A2E-99E9-C3A49A832BDE}" destId="{5B53E42A-8FB5-4508-9617-AEF8D0FFF1C4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2D80563F-D986-41C9-AD27-F4EB7A9D03A4}" type="presOf" srcId="{26597A9C-0504-46D9-A2C4-88719DE79891}" destId="{FAE334DB-D565-4305-836E-489ED86233A4}" srcOrd="0" destOrd="0" presId="urn:microsoft.com/office/officeart/2005/8/layout/bProcess4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935960BD-2C7B-46C9-850F-B065F6C7D597}" type="presOf" srcId="{A778F126-CB21-42F2-866D-92EBB5F0DC00}" destId="{9F9A9D2D-DFBD-4E85-8F2C-A6392A73FF11}" srcOrd="0" destOrd="0" presId="urn:microsoft.com/office/officeart/2005/8/layout/bProcess4"/>
    <dgm:cxn modelId="{07468CF8-A882-4DB8-9AA8-F8B1FC92FAB7}" type="presOf" srcId="{9E58483D-F1D4-4CCE-A335-550169774AC6}" destId="{ACA5D988-684E-4827-B5B6-9B698E2F4867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003B55F4-7D61-4B8A-99B3-CE7E13410BC6}" type="presOf" srcId="{B4ABD0CE-B664-43B1-AB7D-40ECB778764B}" destId="{BF1A3B6F-ECD6-4DE9-91F4-BCCD18D72CDD}" srcOrd="0" destOrd="0" presId="urn:microsoft.com/office/officeart/2005/8/layout/bProcess4"/>
    <dgm:cxn modelId="{E29936C6-BE17-4B18-9820-0A7C8878EE3E}" type="presOf" srcId="{6E5C83DE-CF9C-4A0B-ABBC-0F7921DBFB67}" destId="{C0725B86-12EB-4BB4-9777-F94CE334EEE0}" srcOrd="0" destOrd="0" presId="urn:microsoft.com/office/officeart/2005/8/layout/bProcess4"/>
    <dgm:cxn modelId="{716348AB-A103-4A9C-95C6-FA9D79348885}" type="presOf" srcId="{D44A8B02-2136-490E-8759-FB4B01E7A7F3}" destId="{A8B621D9-728D-492C-A4E7-331C412967E4}" srcOrd="0" destOrd="0" presId="urn:microsoft.com/office/officeart/2005/8/layout/bProcess4"/>
    <dgm:cxn modelId="{BE1CE3AC-6A19-4EB0-A1D3-49702381A1A5}" type="presOf" srcId="{6524376F-1D16-4222-999F-FD184201A318}" destId="{CE45EC8D-778A-4B8B-9774-93C983BE93C4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F7360977-1967-4689-A608-DF70033D36BC}" type="presOf" srcId="{E76D59AD-089C-4E75-9D68-BB0DF78A6D05}" destId="{8449E043-D85C-462D-9C07-F158A254FB42}" srcOrd="0" destOrd="0" presId="urn:microsoft.com/office/officeart/2005/8/layout/bProcess4"/>
    <dgm:cxn modelId="{984F5D07-5BE8-4D4D-9002-58385378CDA0}" type="presOf" srcId="{A0612FA7-2375-4BC5-B69F-3883F1F46033}" destId="{C7FC1C6B-E074-4B31-8114-F39F08C81448}" srcOrd="0" destOrd="0" presId="urn:microsoft.com/office/officeart/2005/8/layout/bProcess4"/>
    <dgm:cxn modelId="{56B2928E-CFB7-41A7-ABA2-E8C674F81EA2}" type="presOf" srcId="{139CB3AE-7A4A-49D1-86AE-F6DD144D9CEE}" destId="{311AC704-431D-4810-86FD-7A37F9221744}" srcOrd="0" destOrd="0" presId="urn:microsoft.com/office/officeart/2005/8/layout/bProcess4"/>
    <dgm:cxn modelId="{47A21CAA-B13A-41FD-814C-F91844DC7841}" type="presOf" srcId="{9CBCF88B-6475-4448-923C-0FB370BAB4EB}" destId="{A71191D7-3EC0-4A17-983C-ACE4BCDBC02E}" srcOrd="0" destOrd="0" presId="urn:microsoft.com/office/officeart/2005/8/layout/bProcess4"/>
    <dgm:cxn modelId="{72158AF3-7B1A-4544-8C79-889E4A39653A}" type="presOf" srcId="{07E57F38-3B55-4D2B-9E9F-AA47567EF6FF}" destId="{74F9F331-E41D-42E7-AA15-E69E2C5502C4}" srcOrd="0" destOrd="0" presId="urn:microsoft.com/office/officeart/2005/8/layout/bProcess4"/>
    <dgm:cxn modelId="{57152BB2-BD02-4016-9905-E9CAEB823781}" type="presOf" srcId="{8E893CD0-E54C-4749-9C4D-DE63D7E5D313}" destId="{61B584BF-0A4C-4D51-B7B5-6A448A0065F8}" srcOrd="0" destOrd="0" presId="urn:microsoft.com/office/officeart/2005/8/layout/bProcess4"/>
    <dgm:cxn modelId="{FA56BC14-9179-4786-BA4F-2EE1FAA0D3E6}" type="presOf" srcId="{0840407F-C230-464D-8363-62A567FFB51B}" destId="{ABD2367C-5CA9-4293-A0A7-1A1D2BC483C8}" srcOrd="0" destOrd="0" presId="urn:microsoft.com/office/officeart/2005/8/layout/bProcess4"/>
    <dgm:cxn modelId="{0D8073CC-3EB1-4E55-94B7-1C5093B69C20}" type="presOf" srcId="{B7897E99-45A5-4F92-91AE-BC336D189108}" destId="{ED28ED53-08F2-4136-BF10-AC9F777DF326}" srcOrd="0" destOrd="0" presId="urn:microsoft.com/office/officeart/2005/8/layout/bProcess4"/>
    <dgm:cxn modelId="{DFEF4CD3-5266-43C6-851E-3095773B9C6C}" type="presOf" srcId="{EB60CD02-4A35-44B6-9627-187B57B47A76}" destId="{14261BEA-ECD2-4C50-91F9-469A6ABC6E83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F969E668-5CE8-418B-BBE5-CF287587C87A}" type="presOf" srcId="{4456171C-DC70-4666-B3E7-96B2826C7152}" destId="{8E047134-2804-4D08-BB80-AD8B76BF3B40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BFFE3067-9207-4472-A1D1-90E312644820}" type="presOf" srcId="{03F3AF3C-A061-48A2-853D-F3F2D5CB8601}" destId="{10450E9C-41C8-4877-984E-D0B39052D33A}" srcOrd="0" destOrd="0" presId="urn:microsoft.com/office/officeart/2005/8/layout/bProcess4"/>
    <dgm:cxn modelId="{99A4AFA5-5F95-46FE-ACE7-11435600C0D2}" type="presOf" srcId="{B908BB9B-22E3-4ED6-AAC3-D198C91CC117}" destId="{A3CBFFE7-42AB-4BA8-AD0C-4885C5115E35}" srcOrd="0" destOrd="0" presId="urn:microsoft.com/office/officeart/2005/8/layout/bProcess4"/>
    <dgm:cxn modelId="{09AA1737-5607-48BF-BCBE-189CACAA937B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27A7BA4C-8414-463C-82AD-4A96693F1EB6}" type="presOf" srcId="{3D596C7C-D1E5-4156-AB8E-9C7E80D13C73}" destId="{D747C95B-3BDE-485B-B613-AE61D19F75C2}" srcOrd="0" destOrd="0" presId="urn:microsoft.com/office/officeart/2005/8/layout/bProcess4"/>
    <dgm:cxn modelId="{E19B2EFE-E06E-45E2-AED1-53755EB6AD66}" type="presParOf" srcId="{C7FC1C6B-E074-4B31-8114-F39F08C81448}" destId="{06AFB950-E614-4263-999B-990E0919623B}" srcOrd="0" destOrd="0" presId="urn:microsoft.com/office/officeart/2005/8/layout/bProcess4"/>
    <dgm:cxn modelId="{F602BDDC-9984-46A3-ACB2-23B1E4DA2F23}" type="presParOf" srcId="{06AFB950-E614-4263-999B-990E0919623B}" destId="{CE188F57-392C-49F7-985F-08B3B7E11EFF}" srcOrd="0" destOrd="0" presId="urn:microsoft.com/office/officeart/2005/8/layout/bProcess4"/>
    <dgm:cxn modelId="{E3510F19-4C1E-4DF0-88D1-09EBBBF452F5}" type="presParOf" srcId="{06AFB950-E614-4263-999B-990E0919623B}" destId="{A3CBFFE7-42AB-4BA8-AD0C-4885C5115E35}" srcOrd="1" destOrd="0" presId="urn:microsoft.com/office/officeart/2005/8/layout/bProcess4"/>
    <dgm:cxn modelId="{6D8692FC-D374-4208-AFB9-8A288C0F6097}" type="presParOf" srcId="{C7FC1C6B-E074-4B31-8114-F39F08C81448}" destId="{ACA5D988-684E-4827-B5B6-9B698E2F4867}" srcOrd="1" destOrd="0" presId="urn:microsoft.com/office/officeart/2005/8/layout/bProcess4"/>
    <dgm:cxn modelId="{695F5125-CED2-42AC-B77B-1BCD568C2390}" type="presParOf" srcId="{C7FC1C6B-E074-4B31-8114-F39F08C81448}" destId="{A0A00676-1294-41A1-B542-075B6694F02F}" srcOrd="2" destOrd="0" presId="urn:microsoft.com/office/officeart/2005/8/layout/bProcess4"/>
    <dgm:cxn modelId="{5E29193A-C9D6-4A45-B44D-318F9B9AA074}" type="presParOf" srcId="{A0A00676-1294-41A1-B542-075B6694F02F}" destId="{537F0307-FB79-4E5B-A1C6-87E07B3A9F66}" srcOrd="0" destOrd="0" presId="urn:microsoft.com/office/officeart/2005/8/layout/bProcess4"/>
    <dgm:cxn modelId="{BDF92D38-F9C4-4F8B-82AC-593F79703F9E}" type="presParOf" srcId="{A0A00676-1294-41A1-B542-075B6694F02F}" destId="{5B53E42A-8FB5-4508-9617-AEF8D0FFF1C4}" srcOrd="1" destOrd="0" presId="urn:microsoft.com/office/officeart/2005/8/layout/bProcess4"/>
    <dgm:cxn modelId="{AD36D8D8-EBF8-454E-B982-923E2AB92C3A}" type="presParOf" srcId="{C7FC1C6B-E074-4B31-8114-F39F08C81448}" destId="{74F9F331-E41D-42E7-AA15-E69E2C5502C4}" srcOrd="3" destOrd="0" presId="urn:microsoft.com/office/officeart/2005/8/layout/bProcess4"/>
    <dgm:cxn modelId="{949856D3-A82A-4BA7-8831-EF168934CBE5}" type="presParOf" srcId="{C7FC1C6B-E074-4B31-8114-F39F08C81448}" destId="{9105AACD-A3DE-49C6-86F8-7F8FE1F910FD}" srcOrd="4" destOrd="0" presId="urn:microsoft.com/office/officeart/2005/8/layout/bProcess4"/>
    <dgm:cxn modelId="{4DFE1A63-0E44-48B1-A5EC-273A6638C8D2}" type="presParOf" srcId="{9105AACD-A3DE-49C6-86F8-7F8FE1F910FD}" destId="{76EB4866-9E0A-4400-99C8-00177FB3254E}" srcOrd="0" destOrd="0" presId="urn:microsoft.com/office/officeart/2005/8/layout/bProcess4"/>
    <dgm:cxn modelId="{06A4F241-2494-4BC2-A3B2-94B342E9C44B}" type="presParOf" srcId="{9105AACD-A3DE-49C6-86F8-7F8FE1F910FD}" destId="{9F9A9D2D-DFBD-4E85-8F2C-A6392A73FF11}" srcOrd="1" destOrd="0" presId="urn:microsoft.com/office/officeart/2005/8/layout/bProcess4"/>
    <dgm:cxn modelId="{6C1C07BD-F312-475C-B43B-38E38B8953E5}" type="presParOf" srcId="{C7FC1C6B-E074-4B31-8114-F39F08C81448}" destId="{BF1A3B6F-ECD6-4DE9-91F4-BCCD18D72CDD}" srcOrd="5" destOrd="0" presId="urn:microsoft.com/office/officeart/2005/8/layout/bProcess4"/>
    <dgm:cxn modelId="{58BAF92D-6D98-482C-B0DA-0B3939D07C1F}" type="presParOf" srcId="{C7FC1C6B-E074-4B31-8114-F39F08C81448}" destId="{455DD3D3-9336-44FD-B188-6B777B29CC70}" srcOrd="6" destOrd="0" presId="urn:microsoft.com/office/officeart/2005/8/layout/bProcess4"/>
    <dgm:cxn modelId="{D1663FEB-810A-4734-AD8F-80E250A23C8C}" type="presParOf" srcId="{455DD3D3-9336-44FD-B188-6B777B29CC70}" destId="{6D8B4F74-BEC0-47BC-81C7-66EE2C93F3AC}" srcOrd="0" destOrd="0" presId="urn:microsoft.com/office/officeart/2005/8/layout/bProcess4"/>
    <dgm:cxn modelId="{CF7BF1D6-545C-4CC9-92F3-2266EBC90DC9}" type="presParOf" srcId="{455DD3D3-9336-44FD-B188-6B777B29CC70}" destId="{ABD2367C-5CA9-4293-A0A7-1A1D2BC483C8}" srcOrd="1" destOrd="0" presId="urn:microsoft.com/office/officeart/2005/8/layout/bProcess4"/>
    <dgm:cxn modelId="{7EAA67D0-8170-47A7-B4F8-46EF1416AD7E}" type="presParOf" srcId="{C7FC1C6B-E074-4B31-8114-F39F08C81448}" destId="{311AC704-431D-4810-86FD-7A37F9221744}" srcOrd="7" destOrd="0" presId="urn:microsoft.com/office/officeart/2005/8/layout/bProcess4"/>
    <dgm:cxn modelId="{7CB8C107-6B89-419E-A1CA-08A50E4D1B4F}" type="presParOf" srcId="{C7FC1C6B-E074-4B31-8114-F39F08C81448}" destId="{3394BED4-29CE-49BD-9F66-3FD81F0825F1}" srcOrd="8" destOrd="0" presId="urn:microsoft.com/office/officeart/2005/8/layout/bProcess4"/>
    <dgm:cxn modelId="{FBDB667E-D04D-4A63-8C27-C05EC103EA25}" type="presParOf" srcId="{3394BED4-29CE-49BD-9F66-3FD81F0825F1}" destId="{67501AA1-AFA5-4FB4-8998-6A008A381ED8}" srcOrd="0" destOrd="0" presId="urn:microsoft.com/office/officeart/2005/8/layout/bProcess4"/>
    <dgm:cxn modelId="{4E989D2F-5F3D-4268-82A4-1428A6D867FE}" type="presParOf" srcId="{3394BED4-29CE-49BD-9F66-3FD81F0825F1}" destId="{D747C95B-3BDE-485B-B613-AE61D19F75C2}" srcOrd="1" destOrd="0" presId="urn:microsoft.com/office/officeart/2005/8/layout/bProcess4"/>
    <dgm:cxn modelId="{FB1DDFBB-3084-4A09-9E34-C6146FB959A0}" type="presParOf" srcId="{C7FC1C6B-E074-4B31-8114-F39F08C81448}" destId="{FAE334DB-D565-4305-836E-489ED86233A4}" srcOrd="9" destOrd="0" presId="urn:microsoft.com/office/officeart/2005/8/layout/bProcess4"/>
    <dgm:cxn modelId="{0277E193-C3E2-4B34-AAAC-E3ACF7CE39C9}" type="presParOf" srcId="{C7FC1C6B-E074-4B31-8114-F39F08C81448}" destId="{7AB36E7D-1235-4A0F-9FB0-102C513DE7FB}" srcOrd="10" destOrd="0" presId="urn:microsoft.com/office/officeart/2005/8/layout/bProcess4"/>
    <dgm:cxn modelId="{CA05D99A-35A3-4605-8124-0AB036E21451}" type="presParOf" srcId="{7AB36E7D-1235-4A0F-9FB0-102C513DE7FB}" destId="{96E24211-7A29-439D-904C-AEB0CCFC2403}" srcOrd="0" destOrd="0" presId="urn:microsoft.com/office/officeart/2005/8/layout/bProcess4"/>
    <dgm:cxn modelId="{0B63A6A8-AE54-4B2D-886B-633ECF1D1383}" type="presParOf" srcId="{7AB36E7D-1235-4A0F-9FB0-102C513DE7FB}" destId="{8E047134-2804-4D08-BB80-AD8B76BF3B40}" srcOrd="1" destOrd="0" presId="urn:microsoft.com/office/officeart/2005/8/layout/bProcess4"/>
    <dgm:cxn modelId="{F2C45103-C89B-4400-8B4B-05CD2A7E40EF}" type="presParOf" srcId="{C7FC1C6B-E074-4B31-8114-F39F08C81448}" destId="{61B584BF-0A4C-4D51-B7B5-6A448A0065F8}" srcOrd="11" destOrd="0" presId="urn:microsoft.com/office/officeart/2005/8/layout/bProcess4"/>
    <dgm:cxn modelId="{6E27EFF2-EAC8-4B44-B147-0BA4C27E3146}" type="presParOf" srcId="{C7FC1C6B-E074-4B31-8114-F39F08C81448}" destId="{CE2CAF97-D640-4354-B44B-3EF4DDEBBAD2}" srcOrd="12" destOrd="0" presId="urn:microsoft.com/office/officeart/2005/8/layout/bProcess4"/>
    <dgm:cxn modelId="{A67DE507-7AE5-4ED6-AD62-16D45B57753B}" type="presParOf" srcId="{CE2CAF97-D640-4354-B44B-3EF4DDEBBAD2}" destId="{41788CFD-E642-4D3C-A6F9-72130A6D3CBC}" srcOrd="0" destOrd="0" presId="urn:microsoft.com/office/officeart/2005/8/layout/bProcess4"/>
    <dgm:cxn modelId="{C952AEAC-1F33-40A3-A60B-C4615CC1C8C2}" type="presParOf" srcId="{CE2CAF97-D640-4354-B44B-3EF4DDEBBAD2}" destId="{8449E043-D85C-462D-9C07-F158A254FB42}" srcOrd="1" destOrd="0" presId="urn:microsoft.com/office/officeart/2005/8/layout/bProcess4"/>
    <dgm:cxn modelId="{C8B7EC25-BBFB-4D0D-BE0C-23532F6C48F4}" type="presParOf" srcId="{C7FC1C6B-E074-4B31-8114-F39F08C81448}" destId="{10450E9C-41C8-4877-984E-D0B39052D33A}" srcOrd="13" destOrd="0" presId="urn:microsoft.com/office/officeart/2005/8/layout/bProcess4"/>
    <dgm:cxn modelId="{A9FFAFD6-930C-44B6-A6EE-F7E12C31C3C1}" type="presParOf" srcId="{C7FC1C6B-E074-4B31-8114-F39F08C81448}" destId="{A944B213-B462-4598-B52E-0404D935929F}" srcOrd="14" destOrd="0" presId="urn:microsoft.com/office/officeart/2005/8/layout/bProcess4"/>
    <dgm:cxn modelId="{A9B07745-E720-43C9-AC0C-3D079468FE14}" type="presParOf" srcId="{A944B213-B462-4598-B52E-0404D935929F}" destId="{78DFB36D-B647-4B3C-88AB-3C3B554E5FB8}" srcOrd="0" destOrd="0" presId="urn:microsoft.com/office/officeart/2005/8/layout/bProcess4"/>
    <dgm:cxn modelId="{B0D266C2-0342-4310-BDB9-AA1A54D4C4EE}" type="presParOf" srcId="{A944B213-B462-4598-B52E-0404D935929F}" destId="{84390D4B-DCCC-4643-9AA1-F74F9FF55713}" srcOrd="1" destOrd="0" presId="urn:microsoft.com/office/officeart/2005/8/layout/bProcess4"/>
    <dgm:cxn modelId="{342C0355-E308-4483-A17F-B3E845861132}" type="presParOf" srcId="{C7FC1C6B-E074-4B31-8114-F39F08C81448}" destId="{ED28ED53-08F2-4136-BF10-AC9F777DF326}" srcOrd="15" destOrd="0" presId="urn:microsoft.com/office/officeart/2005/8/layout/bProcess4"/>
    <dgm:cxn modelId="{3C859926-C1EB-4231-9D07-2A7EDDB1BA99}" type="presParOf" srcId="{C7FC1C6B-E074-4B31-8114-F39F08C81448}" destId="{C981E2D2-0B33-44CB-857D-7793EE65647B}" srcOrd="16" destOrd="0" presId="urn:microsoft.com/office/officeart/2005/8/layout/bProcess4"/>
    <dgm:cxn modelId="{0AB0A55F-D3EE-439A-84B6-66076498C0CD}" type="presParOf" srcId="{C981E2D2-0B33-44CB-857D-7793EE65647B}" destId="{703B9FF6-C9EA-4746-86A8-FB36668AF160}" srcOrd="0" destOrd="0" presId="urn:microsoft.com/office/officeart/2005/8/layout/bProcess4"/>
    <dgm:cxn modelId="{1C21E2E3-8644-4A50-BB6C-37BF55298C96}" type="presParOf" srcId="{C981E2D2-0B33-44CB-857D-7793EE65647B}" destId="{14261BEA-ECD2-4C50-91F9-469A6ABC6E83}" srcOrd="1" destOrd="0" presId="urn:microsoft.com/office/officeart/2005/8/layout/bProcess4"/>
    <dgm:cxn modelId="{FB44CD1D-DDB8-47D4-8FE0-23D9B9E915A6}" type="presParOf" srcId="{C7FC1C6B-E074-4B31-8114-F39F08C81448}" destId="{CE45EC8D-778A-4B8B-9774-93C983BE93C4}" srcOrd="17" destOrd="0" presId="urn:microsoft.com/office/officeart/2005/8/layout/bProcess4"/>
    <dgm:cxn modelId="{D5895E38-B747-4800-88F3-577215CC3360}" type="presParOf" srcId="{C7FC1C6B-E074-4B31-8114-F39F08C81448}" destId="{6B04546E-4A73-4E44-9B9B-969C0D39EAE5}" srcOrd="18" destOrd="0" presId="urn:microsoft.com/office/officeart/2005/8/layout/bProcess4"/>
    <dgm:cxn modelId="{3AE4ECDC-BB09-4244-AE80-9AD4FDA989EF}" type="presParOf" srcId="{6B04546E-4A73-4E44-9B9B-969C0D39EAE5}" destId="{9C9222BE-7570-4DA2-8CEE-AF000BDB955C}" srcOrd="0" destOrd="0" presId="urn:microsoft.com/office/officeart/2005/8/layout/bProcess4"/>
    <dgm:cxn modelId="{5179AF8E-1BE2-4608-9653-B8C2CFDEBEC8}" type="presParOf" srcId="{6B04546E-4A73-4E44-9B9B-969C0D39EAE5}" destId="{C0725B86-12EB-4BB4-9777-F94CE334EEE0}" srcOrd="1" destOrd="0" presId="urn:microsoft.com/office/officeart/2005/8/layout/bProcess4"/>
    <dgm:cxn modelId="{DCEC387F-637E-46F7-8BDC-D72B2AB9F1EC}" type="presParOf" srcId="{C7FC1C6B-E074-4B31-8114-F39F08C81448}" destId="{A8B621D9-728D-492C-A4E7-331C412967E4}" srcOrd="19" destOrd="0" presId="urn:microsoft.com/office/officeart/2005/8/layout/bProcess4"/>
    <dgm:cxn modelId="{4B4A869A-8A39-4AE7-A0AA-CDE59421CEBE}" type="presParOf" srcId="{C7FC1C6B-E074-4B31-8114-F39F08C81448}" destId="{47704A2B-9366-4B8A-99D0-D8C92705685C}" srcOrd="20" destOrd="0" presId="urn:microsoft.com/office/officeart/2005/8/layout/bProcess4"/>
    <dgm:cxn modelId="{06CFA32D-D3B0-4AF8-B00B-CD4ABB43DB09}" type="presParOf" srcId="{47704A2B-9366-4B8A-99D0-D8C92705685C}" destId="{8583C664-B4BF-4CA7-A6FD-17116E25E9A2}" srcOrd="0" destOrd="0" presId="urn:microsoft.com/office/officeart/2005/8/layout/bProcess4"/>
    <dgm:cxn modelId="{FC2331A7-E962-48E0-BFE2-8D89DC9645D6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54D5525A-29C0-4942-A9EC-709BD1058DA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FEAA5D-B6F4-455B-85A2-F0F085725ECB}" type="parTrans" cxnId="{0BEA5BCE-6EB6-4160-B39B-92600DB87AF7}">
      <dgm:prSet/>
      <dgm:spPr/>
      <dgm:t>
        <a:bodyPr/>
        <a:lstStyle/>
        <a:p>
          <a:endParaRPr lang="ru-RU"/>
        </a:p>
      </dgm:t>
    </dgm:pt>
    <dgm:pt modelId="{F501FD2C-9CE0-438E-85BA-F4E12D469E6B}" type="sibTrans" cxnId="{0BEA5BCE-6EB6-4160-B39B-92600DB87AF7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E57E3FCB-8DE7-4DA5-832D-2E62CF4D7C6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8B2C0D8-41B5-42D2-BEAD-D4B608BF60FF}" type="parTrans" cxnId="{E8064EBD-4549-4DEA-834D-6D5C71A01CD3}">
      <dgm:prSet/>
      <dgm:spPr/>
    </dgm:pt>
    <dgm:pt modelId="{DA562462-F562-4106-AABE-84ACD99B43C7}" type="sibTrans" cxnId="{E8064EBD-4549-4DEA-834D-6D5C71A01CD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3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8AE17D1C-0647-48B4-98E8-B22CAEE7C23E}" type="presOf" srcId="{54D5525A-29C0-4942-A9EC-709BD1058DAF}" destId="{DD1FF82A-8571-4949-9B53-8D3D55E4B826}" srcOrd="0" destOrd="1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73C5331B-FF4C-484F-91E8-9D24913FBE95}" type="presOf" srcId="{E57E3FCB-8DE7-4DA5-832D-2E62CF4D7C67}" destId="{322CFEFD-4518-4BB0-BDCF-8849EDEBC7D5}" srcOrd="0" destOrd="1" presId="urn:microsoft.com/office/officeart/2005/8/layout/hList1"/>
    <dgm:cxn modelId="{E8064EBD-4549-4DEA-834D-6D5C71A01CD3}" srcId="{98CE632A-9F22-44D3-8FF7-1AE34BEEE7B1}" destId="{E57E3FCB-8DE7-4DA5-832D-2E62CF4D7C67}" srcOrd="1" destOrd="0" parTransId="{C8B2C0D8-41B5-42D2-BEAD-D4B608BF60FF}" sibTransId="{DA562462-F562-4106-AABE-84ACD99B43C7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0BEA5BCE-6EB6-4160-B39B-92600DB87AF7}" srcId="{A8BCBA04-C4C1-471F-B3D5-DF4691525E22}" destId="{54D5525A-29C0-4942-A9EC-709BD1058DAF}" srcOrd="1" destOrd="0" parTransId="{32FEAA5D-B6F4-455B-85A2-F0F085725ECB}" sibTransId="{F501FD2C-9CE0-438E-85BA-F4E12D469E6B}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46895ED9-24AF-465E-A823-9C27E06A59DD}" srcId="{98CE632A-9F22-44D3-8FF7-1AE34BEEE7B1}" destId="{59841725-4710-4ADF-BCF2-4EE35805CCBA}" srcOrd="3" destOrd="0" parTransId="{7825AD6B-94AB-4ACC-B591-629532C53694}" sibTransId="{161FFF2F-4784-42F2-A7C5-34DF0FD3083A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42504">
          <a:off x="449881" y="1357259"/>
          <a:ext cx="1669591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72006" y="382927"/>
          <a:ext cx="3048447" cy="7199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налогового потенциала на территории сельского поселения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93094" y="404015"/>
        <a:ext cx="3006271" cy="677821"/>
      </dsp:txXfrm>
    </dsp:sp>
    <dsp:sp modelId="{74F9F331-E41D-42E7-AA15-E69E2C5502C4}">
      <dsp:nvSpPr>
        <dsp:cNvPr id="0" name=""/>
        <dsp:cNvSpPr/>
      </dsp:nvSpPr>
      <dsp:spPr>
        <a:xfrm rot="5495306">
          <a:off x="494876" y="2988177"/>
          <a:ext cx="1564164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339512"/>
          <a:ext cx="3017463" cy="2160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жилищного строительства,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806" y="1402776"/>
        <a:ext cx="2890935" cy="2033472"/>
      </dsp:txXfrm>
    </dsp:sp>
    <dsp:sp modelId="{BF1A3B6F-ECD6-4DE9-91F4-BCCD18D72CDD}">
      <dsp:nvSpPr>
        <dsp:cNvPr id="0" name=""/>
        <dsp:cNvSpPr/>
      </dsp:nvSpPr>
      <dsp:spPr>
        <a:xfrm rot="5326284">
          <a:off x="855582" y="4186800"/>
          <a:ext cx="8289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624072"/>
          <a:ext cx="2930746" cy="737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в приоритетном порядке мер, направленных на модернизацию социальной сферы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140" y="3645670"/>
        <a:ext cx="2887550" cy="694203"/>
      </dsp:txXfrm>
    </dsp:sp>
    <dsp:sp modelId="{311AC704-431D-4810-86FD-7A37F9221744}">
      <dsp:nvSpPr>
        <dsp:cNvPr id="0" name=""/>
        <dsp:cNvSpPr/>
      </dsp:nvSpPr>
      <dsp:spPr>
        <a:xfrm rot="20913668">
          <a:off x="1260160" y="4293639"/>
          <a:ext cx="310135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97263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516257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54840">
          <a:off x="3574949" y="3226958"/>
          <a:ext cx="149192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209826"/>
          <a:ext cx="2421716" cy="19799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9478" y="3267818"/>
        <a:ext cx="2305732" cy="1864013"/>
      </dsp:txXfrm>
    </dsp:sp>
    <dsp:sp modelId="{61B584BF-0A4C-4D51-B7B5-6A448A0065F8}">
      <dsp:nvSpPr>
        <dsp:cNvPr id="0" name=""/>
        <dsp:cNvSpPr/>
      </dsp:nvSpPr>
      <dsp:spPr>
        <a:xfrm rot="15943711">
          <a:off x="3722064" y="1930420"/>
          <a:ext cx="109642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2404304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2421592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288">
          <a:off x="3648146" y="794285"/>
          <a:ext cx="116202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969857"/>
          <a:ext cx="2421716" cy="12599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программно-целевых методов управления в бюджетный процесс, повышение качества принимаемых  муниципальных программ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7127" y="1006761"/>
        <a:ext cx="2347908" cy="1186191"/>
      </dsp:txXfrm>
    </dsp:sp>
    <dsp:sp modelId="{ED28ED53-08F2-4136-BF10-AC9F777DF326}">
      <dsp:nvSpPr>
        <dsp:cNvPr id="0" name=""/>
        <dsp:cNvSpPr/>
      </dsp:nvSpPr>
      <dsp:spPr>
        <a:xfrm rot="21515939">
          <a:off x="4233302" y="176113"/>
          <a:ext cx="284274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71212"/>
          <a:ext cx="2420559" cy="7199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бюджетов других уровней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1311" y="92300"/>
        <a:ext cx="2378383" cy="677821"/>
      </dsp:txXfrm>
    </dsp:sp>
    <dsp:sp modelId="{CE45EC8D-778A-4B8B-9774-93C983BE93C4}">
      <dsp:nvSpPr>
        <dsp:cNvPr id="0" name=""/>
        <dsp:cNvSpPr/>
      </dsp:nvSpPr>
      <dsp:spPr>
        <a:xfrm rot="5385760">
          <a:off x="6321665" y="909452"/>
          <a:ext cx="153619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115370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и открытости бюджетного процесса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129800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679">
          <a:off x="5923804" y="2852103"/>
          <a:ext cx="2320275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825118"/>
          <a:ext cx="2751814" cy="2160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1938" y="888382"/>
        <a:ext cx="2625286" cy="2033472"/>
      </dsp:txXfrm>
    </dsp:sp>
    <dsp:sp modelId="{A71191D7-3EC0-4A17-983C-ACE4BCDBC02E}">
      <dsp:nvSpPr>
        <dsp:cNvPr id="0" name=""/>
        <dsp:cNvSpPr/>
      </dsp:nvSpPr>
      <dsp:spPr>
        <a:xfrm>
          <a:off x="6048674" y="327091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в управлении бюджетным процессом в целях  эффективности направления и использования бюджетных средств и анализа достигнутых результатов при выполнении муниципальных заданий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32762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9268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9268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242274"/>
          <a:ext cx="2715910" cy="3058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242274"/>
        <a:ext cx="2715910" cy="3058625"/>
      </dsp:txXfrm>
    </dsp:sp>
    <dsp:sp modelId="{B2310FB7-EA56-4FE0-A40A-3378F82B36F7}">
      <dsp:nvSpPr>
        <dsp:cNvPr id="0" name=""/>
        <dsp:cNvSpPr/>
      </dsp:nvSpPr>
      <dsp:spPr>
        <a:xfrm>
          <a:off x="3187999" y="961712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961712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171196"/>
          <a:ext cx="2715910" cy="305674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2171196"/>
        <a:ext cx="2715910" cy="3056744"/>
      </dsp:txXfrm>
    </dsp:sp>
    <dsp:sp modelId="{BB1FB0B0-77C5-4A8C-A3B5-AA7C21AAAFB3}">
      <dsp:nvSpPr>
        <dsp:cNvPr id="0" name=""/>
        <dsp:cNvSpPr/>
      </dsp:nvSpPr>
      <dsp:spPr>
        <a:xfrm>
          <a:off x="6131530" y="871637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71637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37003" y="2150551"/>
          <a:ext cx="2560044" cy="309981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37003" y="2150551"/>
        <a:ext cx="2560044" cy="30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«ТУРЬЯ»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2627477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01307"/>
              </p:ext>
            </p:extLst>
          </p:nvPr>
        </p:nvGraphicFramePr>
        <p:xfrm>
          <a:off x="1619672" y="1916832"/>
          <a:ext cx="6072336" cy="45317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2 335,6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2 300,2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1 жителя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(216 чел. на 01.01.2016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2 337,2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2 301,9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2 301,7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10,7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23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38795" cy="980729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856663" cy="5761037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B31D48"/>
                </a:solidFill>
              </a:rPr>
              <a:t>Мы, граждане, все являемся налогоплательщиками.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>
                  <a:noFill/>
                </a:ln>
                <a:solidFill>
                  <a:srgbClr val="B31D48"/>
                </a:solidFill>
              </a:rPr>
              <a:t>Структура зачисления налогов уплачиваемых гражданами в разрезе бюджетов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24440"/>
            <a:ext cx="8136904" cy="47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6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9151846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56448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u="sng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сельского поселения «Турья» </a:t>
            </a: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8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Непрограммные </a:t>
            </a:r>
            <a:b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мероприятия</a:t>
            </a:r>
            <a:b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 </a:t>
            </a:r>
            <a:r>
              <a:rPr lang="ru-RU" sz="8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бюджет сельского поселения «Турья» принят на основе непрограммных мероприятий</a:t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4" name="Рисунок 3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644008" y="321297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0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непрограммные мероприятия на уровне сельского поселения «Турья»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48026"/>
              </p:ext>
            </p:extLst>
          </p:nvPr>
        </p:nvGraphicFramePr>
        <p:xfrm>
          <a:off x="1619672" y="1484784"/>
          <a:ext cx="6768751" cy="3706021"/>
        </p:xfrm>
        <a:graphic>
          <a:graphicData uri="http://schemas.openxmlformats.org/drawingml/2006/table">
            <a:tbl>
              <a:tblPr/>
              <a:tblGrid>
                <a:gridCol w="3888431"/>
                <a:gridCol w="1008112"/>
                <a:gridCol w="936104"/>
                <a:gridCol w="936104"/>
              </a:tblGrid>
              <a:tr h="52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Наименование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мероприятий</a:t>
                      </a:r>
                      <a:endParaRPr lang="ru-RU" sz="16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17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администрации сельского поселения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982,48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976,34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968,07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17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главы сельского поселения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629,37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пенсии муниципальным служащим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140,00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Содержание улично-дорожной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76,00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Народные проекты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33,30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Прочие мероприятия по благоустройству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24,00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6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2 327,79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2 237,48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2 181,21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ВСЕГО расходы сельского поселения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2 337,25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2 301,94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2 301,67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«Турья»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75040"/>
              </p:ext>
            </p:extLst>
          </p:nvPr>
        </p:nvGraphicFramePr>
        <p:xfrm>
          <a:off x="251520" y="1484784"/>
          <a:ext cx="8496944" cy="3092266"/>
        </p:xfrm>
        <a:graphic>
          <a:graphicData uri="http://schemas.openxmlformats.org/drawingml/2006/table">
            <a:tbl>
              <a:tblPr/>
              <a:tblGrid>
                <a:gridCol w="5688633"/>
                <a:gridCol w="936104"/>
                <a:gridCol w="936104"/>
                <a:gridCol w="93610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629,50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976,34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968,07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2 337,25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2 301,94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2 301,67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5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17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ctr"/>
            <a:r>
              <a:rPr lang="ru-RU" sz="2000" b="1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 «</a:t>
            </a:r>
            <a:r>
              <a:rPr lang="ru-RU" sz="2000" b="1" dirty="0" err="1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2000" b="1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на 2017 год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039656"/>
              </p:ext>
            </p:extLst>
          </p:nvPr>
        </p:nvGraphicFramePr>
        <p:xfrm>
          <a:off x="539750" y="1857375"/>
          <a:ext cx="799269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84738345"/>
              </p:ext>
            </p:extLst>
          </p:nvPr>
        </p:nvGraphicFramePr>
        <p:xfrm>
          <a:off x="1403350" y="2132856"/>
          <a:ext cx="6092116" cy="408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61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567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</a:t>
            </a: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Княжпогостский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"Бюджет для граждан". 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политику, жилищно-коммунальное хозяйство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отрасли? 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"Бюджет для граждан".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на 2017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 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поселении.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"Бюджет для граждан" 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</a:t>
            </a:r>
            <a:r>
              <a:rPr lang="ru-RU" sz="35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Туръя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6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  <a:t>Азбука бюджета</a:t>
            </a:r>
            <a:endParaRPr lang="ru-RU" sz="3200" dirty="0">
              <a:solidFill>
                <a:srgbClr val="740B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территории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основных характеристик бюджета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2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3296</TotalTime>
  <Words>791</Words>
  <Application>Microsoft Office PowerPoint</Application>
  <PresentationFormat>Экран (4:3)</PresentationFormat>
  <Paragraphs>240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БЮДЖЕТ ДЛЯ ГРАЖДАН СЕЛЬСКОГО ПОСЕЛЕНИЯ «ТУРЬЯ»</vt:lpstr>
      <vt:lpstr>БЮДЖЕТ ДЛЯ ГРАЖДАН </vt:lpstr>
      <vt:lpstr>БЮДЖЕТ ДЛЯ ГРАЖДАН Азбука бюджета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</vt:lpstr>
      <vt:lpstr>БЮДЖЕТ ДЛЯ ГРАЖДАН  Доходы бюджета</vt:lpstr>
      <vt:lpstr>БЮДЖЕТ ДЛЯ ГРАЖДАН</vt:lpstr>
      <vt:lpstr>БЮДЖЕТ ДЛЯ ГРАЖДАН </vt:lpstr>
      <vt:lpstr> БЮДЖЕТ ДЛЯ ГРАЖДАН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264</cp:revision>
  <dcterms:created xsi:type="dcterms:W3CDTF">2014-01-31T09:07:24Z</dcterms:created>
  <dcterms:modified xsi:type="dcterms:W3CDTF">2019-01-18T12:55:12Z</dcterms:modified>
</cp:coreProperties>
</file>