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2020 год и плановый период 2021 и 2022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2020 год и плановый период 2021 и 2022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годов от 25.12.2019г. № 1-20/2)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13,8%                              2020 год – 86,2%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2021 год – 3,8%                                2021 год – 96,2%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2022 год –  3,7%                               2022 год – 96,3%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81447"/>
              </p:ext>
            </p:extLst>
          </p:nvPr>
        </p:nvGraphicFramePr>
        <p:xfrm>
          <a:off x="1050069" y="1412024"/>
          <a:ext cx="7393467" cy="4816909"/>
        </p:xfrm>
        <a:graphic>
          <a:graphicData uri="http://schemas.openxmlformats.org/drawingml/2006/table">
            <a:tbl>
              <a:tblPr/>
              <a:tblGrid>
                <a:gridCol w="4263305"/>
                <a:gridCol w="992490"/>
                <a:gridCol w="1068836"/>
                <a:gridCol w="1068836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4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распространение буклетов, плакатов, памяток и рекомендаций по антитеррористической тематике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3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474,234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254,234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45172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049,862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881,612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901,694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474,234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73,225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583,801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3 101,842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решения о бюджете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6336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581,001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098,842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196,983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(209 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583,801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17,147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101,842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14,841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199,883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15,310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- 2,800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- 3,000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2,900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3510</TotalTime>
  <Words>648</Words>
  <Application>Microsoft Office PowerPoint</Application>
  <PresentationFormat>Экран (4:3)</PresentationFormat>
  <Paragraphs>231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2020 год и плановый период 2021 и 2022 годов  (Решение совета сельского поселения «Туръя» на 2020 год и плановый период 2021 и 2022 годов от 25.12.2019г. № 1-20/2)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302</cp:revision>
  <cp:lastPrinted>2016-01-27T07:32:03Z</cp:lastPrinted>
  <dcterms:created xsi:type="dcterms:W3CDTF">2014-01-31T09:07:24Z</dcterms:created>
  <dcterms:modified xsi:type="dcterms:W3CDTF">2020-04-28T09:19:06Z</dcterms:modified>
</cp:coreProperties>
</file>