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0B8"/>
    <a:srgbClr val="E6DED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2021 </a:t>
            </a:r>
            <a:r>
              <a:rPr lang="ru-RU" sz="3200" dirty="0" smtClean="0">
                <a:solidFill>
                  <a:srgbClr val="0070C0"/>
                </a:solidFill>
              </a:rPr>
              <a:t>год и плановый период </a:t>
            </a:r>
            <a:r>
              <a:rPr lang="ru-RU" sz="3200" dirty="0" smtClean="0">
                <a:solidFill>
                  <a:srgbClr val="0070C0"/>
                </a:solidFill>
              </a:rPr>
              <a:t>2022-2022 годы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(Проект решения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2021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 и плановый период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2022-2023 годы)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7951" y="7317432"/>
            <a:ext cx="5256137" cy="792088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2548031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Туръя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2021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16,0%                              2021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84,0%</a:t>
            </a:r>
            <a:endParaRPr kumimoji="0" lang="ru-RU" sz="21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2022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 –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0,0%                                2022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 –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100,0%  </a:t>
            </a:r>
            <a:endParaRPr lang="ru-RU" sz="21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2023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 </a:t>
            </a:r>
            <a:r>
              <a:rPr lang="ru-RU" sz="21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,0%                               2023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100,0%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73825"/>
              </p:ext>
            </p:extLst>
          </p:nvPr>
        </p:nvGraphicFramePr>
        <p:xfrm>
          <a:off x="1043609" y="1412024"/>
          <a:ext cx="7399928" cy="5099958"/>
        </p:xfrm>
        <a:graphic>
          <a:graphicData uri="http://schemas.openxmlformats.org/drawingml/2006/table">
            <a:tbl>
              <a:tblPr/>
              <a:tblGrid>
                <a:gridCol w="4269766"/>
                <a:gridCol w="992490"/>
                <a:gridCol w="1068836"/>
                <a:gridCol w="1068836"/>
              </a:tblGrid>
              <a:tr h="36079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60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«Противодействие экстремизму и профилактика терроризма на территории сельского поселения «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» 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Княжпогостского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района Республики Коми»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распространение буклетов, плакатов, памяток и рекомендаций по антитеррористической тематике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9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 сельского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149,416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9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8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техническое обслуживание пожарной сигнализации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7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осуществление полномочий по решению Совета МР 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 Cyr"/>
                        </a:rPr>
                        <a:t>Княжпогостский»с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 2020 года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130,816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6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534,079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9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0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248,523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1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230,000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Реализация народных проектов в сфере ЗАНЯТОСТИ НАСЕЛЕНИЯ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55,556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Туръя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0275"/>
              </p:ext>
            </p:extLst>
          </p:nvPr>
        </p:nvGraphicFramePr>
        <p:xfrm>
          <a:off x="251520" y="1484784"/>
          <a:ext cx="8496946" cy="3854978"/>
        </p:xfrm>
        <a:graphic>
          <a:graphicData uri="http://schemas.openxmlformats.org/drawingml/2006/table">
            <a:tbl>
              <a:tblPr/>
              <a:tblGrid>
                <a:gridCol w="5688634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</a:t>
                      </a:r>
                      <a:endParaRPr lang="ru-RU" sz="12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737,708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205,810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205,810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498,279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091,903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108,361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365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133,816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55,556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478,523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344,282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38,564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4 278,470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1 318,049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1 354,641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39028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4 275,919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1 315,054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1 351,551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</a:t>
                      </a:r>
                      <a:r>
                        <a:rPr lang="ru-RU" sz="1200" dirty="0" smtClean="0"/>
                        <a:t>203 </a:t>
                      </a:r>
                      <a:r>
                        <a:rPr lang="ru-RU" sz="1200" dirty="0" smtClean="0"/>
                        <a:t>чел. на 01.01.2019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4 278,470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21,076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1 318,049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6,493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1 354,641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6,722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2,551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2,995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 </a:t>
                      </a:r>
                      <a:r>
                        <a:rPr lang="ru-RU" dirty="0" smtClean="0"/>
                        <a:t>3,090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3539</TotalTime>
  <Words>664</Words>
  <Application>Microsoft Office PowerPoint</Application>
  <PresentationFormat>Экран (4:3)</PresentationFormat>
  <Paragraphs>235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2021 год и плановый период 2022-2022 годы  (Проект решения совета сельского поселения «Туръя» на 2021 год и плановый период 2022-2023 годы)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315</cp:revision>
  <cp:lastPrinted>2016-01-27T07:32:03Z</cp:lastPrinted>
  <dcterms:created xsi:type="dcterms:W3CDTF">2014-01-31T09:07:24Z</dcterms:created>
  <dcterms:modified xsi:type="dcterms:W3CDTF">2020-12-30T14:07:21Z</dcterms:modified>
</cp:coreProperties>
</file>