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4" d="100"/>
          <a:sy n="74" d="100"/>
        </p:scale>
        <p:origin x="-108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2019 год и плановый период 2020-2021 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(Проект решения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Туръя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2019 год и плановый период 2020-2021 годов)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7951" y="7317432"/>
            <a:ext cx="5256137" cy="792088"/>
          </a:xfrm>
          <a:ln>
            <a:noFill/>
          </a:ln>
        </p:spPr>
        <p:txBody>
          <a:bodyPr>
            <a:normAutofit/>
          </a:bodyPr>
          <a:lstStyle/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2548031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Туръя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2019 год – 15,7%                               2019 год – 84,3%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2020 год – 15,9%                               2020 год – 84,1%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2021 год – 14,6%                               2021 год – 85,4%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81994"/>
              </p:ext>
            </p:extLst>
          </p:nvPr>
        </p:nvGraphicFramePr>
        <p:xfrm>
          <a:off x="1403649" y="1988840"/>
          <a:ext cx="7033426" cy="3888432"/>
        </p:xfrm>
        <a:graphic>
          <a:graphicData uri="http://schemas.openxmlformats.org/drawingml/2006/table">
            <a:tbl>
              <a:tblPr/>
              <a:tblGrid>
                <a:gridCol w="4060390"/>
                <a:gridCol w="942670"/>
                <a:gridCol w="1015183"/>
                <a:gridCol w="1015183"/>
              </a:tblGrid>
              <a:tr h="64960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71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459,000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470,088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429,552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4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4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219,000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190,00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40,000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81,988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61,552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188,100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178,000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 сельского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9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техническое обслуживание пожарной сигнализации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Туръя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97964"/>
              </p:ext>
            </p:extLst>
          </p:nvPr>
        </p:nvGraphicFramePr>
        <p:xfrm>
          <a:off x="179513" y="1484784"/>
          <a:ext cx="8568952" cy="3687607"/>
        </p:xfrm>
        <a:graphic>
          <a:graphicData uri="http://schemas.openxmlformats.org/drawingml/2006/table">
            <a:tbl>
              <a:tblPr/>
              <a:tblGrid>
                <a:gridCol w="5760640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658,062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658,062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658,062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1 492,277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1 467,246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1 432,056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470,088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429,552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321,399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321,399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321,399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75,393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150,769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2 970,770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3 015,720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3 015,370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811332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031,586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3 076,819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3 076,419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(216 чел. на 01.01.2018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3 034,956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14,051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3 080,239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14,260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3 079,889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14,259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- 3,370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- 3,420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 3,470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3386</TotalTime>
  <Words>594</Words>
  <Application>Microsoft Office PowerPoint</Application>
  <PresentationFormat>Экран (4:3)</PresentationFormat>
  <Paragraphs>222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2019 год и плановый период 2020-2021 годов  (Проект решения совета сельского поселения «Туръя» на 2019 год и плановый период 2020-2021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Ковригина</cp:lastModifiedBy>
  <cp:revision>276</cp:revision>
  <cp:lastPrinted>2016-01-27T07:32:03Z</cp:lastPrinted>
  <dcterms:created xsi:type="dcterms:W3CDTF">2014-01-31T09:07:24Z</dcterms:created>
  <dcterms:modified xsi:type="dcterms:W3CDTF">2018-12-20T15:24:21Z</dcterms:modified>
</cp:coreProperties>
</file>