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98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06357" y="4716661"/>
            <a:ext cx="4984962" cy="446841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742504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3" cy="823917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29148" y="1681163"/>
            <a:ext cx="3887396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3887391" y="987425"/>
            <a:ext cx="4629152" cy="487362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29838" y="2057400"/>
            <a:ext cx="2949183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3887391" y="987425"/>
            <a:ext cx="4629152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xfrm>
            <a:off x="8251373" y="6404295"/>
            <a:ext cx="263979" cy="269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251374" y="6404295"/>
            <a:ext cx="263979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-kmfg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mage4.png"/>
          <p:cNvPicPr>
            <a:picLocks noChangeAspect="1"/>
          </p:cNvPicPr>
          <p:nvPr/>
        </p:nvPicPr>
        <p:blipFill>
          <a:blip r:embed="rId2"/>
          <a:srcRect t="1" b="828"/>
          <a:stretch>
            <a:fillRect/>
          </a:stretch>
        </p:blipFill>
        <p:spPr>
          <a:xfrm>
            <a:off x="628650" y="379094"/>
            <a:ext cx="1734786" cy="70537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4058287" y="2224021"/>
            <a:ext cx="4588564" cy="361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400" dirty="0"/>
              <a:t>Финансовый консультант</a:t>
            </a: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SzPct val="100000"/>
              <a:buFont typeface="Lucida Grande"/>
              <a:buChar char="●"/>
              <a:defRPr sz="1200">
                <a:solidFill>
                  <a:srgbClr val="4D4D4C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400" dirty="0">
                <a:latin typeface="Charter"/>
              </a:rPr>
              <a:t>Опыт работы в финансовой сфере 19 лет, из них 16 лет в банках;</a:t>
            </a: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SzPct val="100000"/>
              <a:buFont typeface="Lucida Grande"/>
              <a:buChar char="●"/>
              <a:defRPr sz="1200">
                <a:solidFill>
                  <a:srgbClr val="4D4D4C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400" dirty="0">
                <a:latin typeface="Charter"/>
              </a:rPr>
              <a:t>В Федеральном реестре РФ консультантов-методистов по финансовой грамотности на портале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Charter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www.portal-kmfg.ru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Charter"/>
              </a:rPr>
              <a:t>;</a:t>
            </a:r>
            <a:endParaRPr lang="en-US" sz="1400" dirty="0">
              <a:solidFill>
                <a:schemeClr val="accent5">
                  <a:lumMod val="75000"/>
                </a:schemeClr>
              </a:solidFill>
              <a:latin typeface="Charter"/>
            </a:endParaRP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SzPct val="100000"/>
              <a:buFont typeface="Lucida Grande"/>
              <a:buChar char="●"/>
              <a:defRPr sz="1200">
                <a:solidFill>
                  <a:srgbClr val="4D4D4C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400" dirty="0">
                <a:latin typeface="Charter"/>
              </a:rPr>
              <a:t>Сертификат консультанта по финансовой грамотности для взрослого населения проекта Минфина РФ;</a:t>
            </a:r>
          </a:p>
          <a:p>
            <a:pPr marL="285750" indent="-285750" algn="just">
              <a:lnSpc>
                <a:spcPct val="150000"/>
              </a:lnSpc>
              <a:buClr>
                <a:srgbClr val="0EBACE"/>
              </a:buClr>
              <a:buSzPct val="100000"/>
              <a:buFont typeface="Lucida Grande"/>
              <a:buChar char="●"/>
              <a:defRPr sz="1200">
                <a:solidFill>
                  <a:srgbClr val="4D4D4C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400" dirty="0">
                <a:solidFill>
                  <a:srgbClr val="4D4D4C"/>
                </a:solidFill>
                <a:latin typeface="Charter"/>
                <a:ea typeface="Tahoma"/>
                <a:cs typeface="Tahoma"/>
                <a:sym typeface="Tahoma"/>
              </a:rPr>
              <a:t>Специалист финансового рынка по брокерской и дилерской деятельности, к</a:t>
            </a:r>
            <a:r>
              <a:rPr lang="ru-RU" sz="1400" dirty="0">
                <a:latin typeface="Charter"/>
              </a:rPr>
              <a:t>валификационный аттестат ФКЦБ серии АА №019633.</a:t>
            </a:r>
          </a:p>
        </p:txBody>
      </p:sp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4191451" y="1238688"/>
            <a:ext cx="3790315" cy="857253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 b="1">
                <a:solidFill>
                  <a:srgbClr val="D9562C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rPr lang="ru-RU" dirty="0"/>
              <a:t>Гарбуз Олег Леонидович</a:t>
            </a:r>
            <a:endParaRPr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6561831-0346-4A73-8B8A-6C0A96813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1613"/>
            <a:ext cx="3030857" cy="4041143"/>
          </a:xfrm>
          <a:prstGeom prst="rect">
            <a:avLst/>
          </a:prstGeom>
        </p:spPr>
      </p:pic>
      <p:sp>
        <p:nvSpPr>
          <p:cNvPr id="7" name="Shape 486">
            <a:extLst>
              <a:ext uri="{FF2B5EF4-FFF2-40B4-BE49-F238E27FC236}">
                <a16:creationId xmlns:a16="http://schemas.microsoft.com/office/drawing/2014/main" xmlns="" id="{A4F2EA77-7510-4716-99D4-000A9083718C}"/>
              </a:ext>
            </a:extLst>
          </p:cNvPr>
          <p:cNvSpPr/>
          <p:nvPr/>
        </p:nvSpPr>
        <p:spPr>
          <a:xfrm>
            <a:off x="6178858" y="5862756"/>
            <a:ext cx="2467993" cy="698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Autofit/>
          </a:bodyPr>
          <a:lstStyle>
            <a:lvl1pPr algn="ctr">
              <a:lnSpc>
                <a:spcPct val="90000"/>
              </a:lnSpc>
              <a:defRPr sz="4000" b="1">
                <a:solidFill>
                  <a:srgbClr val="D9562C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algn="r"/>
            <a:endParaRPr lang="ru-RU" sz="1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ru-RU" sz="1200" dirty="0">
                <a:solidFill>
                  <a:srgbClr val="54B6C9"/>
                </a:solidFill>
                <a:sym typeface="Calibri"/>
              </a:rPr>
              <a:t>Тел. +7 912 947-70-37</a:t>
            </a:r>
          </a:p>
          <a:p>
            <a:pPr algn="r">
              <a:lnSpc>
                <a:spcPct val="120000"/>
              </a:lnSpc>
            </a:pPr>
            <a:r>
              <a:rPr lang="en-US" sz="1200" dirty="0">
                <a:solidFill>
                  <a:srgbClr val="54B6C9"/>
                </a:solidFill>
                <a:sym typeface="Calibri"/>
              </a:rPr>
              <a:t>E-mail</a:t>
            </a:r>
            <a:r>
              <a:rPr lang="ru-RU" sz="1200" dirty="0">
                <a:solidFill>
                  <a:srgbClr val="54B6C9"/>
                </a:solidFill>
                <a:sym typeface="Calibri"/>
              </a:rPr>
              <a:t>: </a:t>
            </a:r>
            <a:r>
              <a:rPr lang="en-US" sz="1200" dirty="0">
                <a:solidFill>
                  <a:srgbClr val="54B6C9"/>
                </a:solidFill>
                <a:sym typeface="Calibri"/>
              </a:rPr>
              <a:t>gl_oleg2004@mail.ru</a:t>
            </a:r>
            <a:endParaRPr sz="1200" dirty="0">
              <a:solidFill>
                <a:srgbClr val="54B6C9"/>
              </a:solidFill>
              <a:sym typeface="Calibri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70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Гарбуз Олег Леонидович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ЛИЧНЫМ БЮДЖЕТОМ</dc:title>
  <dc:creator>Garbuz-OL</dc:creator>
  <cp:lastModifiedBy>Прошева Ольга Николаевна</cp:lastModifiedBy>
  <cp:revision>309</cp:revision>
  <cp:lastPrinted>2019-10-07T14:14:46Z</cp:lastPrinted>
  <dcterms:modified xsi:type="dcterms:W3CDTF">2020-05-29T11:09:21Z</dcterms:modified>
</cp:coreProperties>
</file>